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9" r:id="rId4"/>
    <p:sldId id="260" r:id="rId5"/>
    <p:sldId id="258" r:id="rId6"/>
    <p:sldId id="261" r:id="rId7"/>
    <p:sldId id="263" r:id="rId8"/>
    <p:sldId id="270" r:id="rId9"/>
    <p:sldId id="266" r:id="rId10"/>
    <p:sldId id="264" r:id="rId11"/>
    <p:sldId id="262" r:id="rId12"/>
    <p:sldId id="265" r:id="rId13"/>
    <p:sldId id="267" r:id="rId14"/>
    <p:sldId id="269" r:id="rId15"/>
    <p:sldId id="268" r:id="rId16"/>
    <p:sldId id="273" r:id="rId17"/>
    <p:sldId id="271" r:id="rId18"/>
    <p:sldId id="272" r:id="rId19"/>
    <p:sldId id="276" r:id="rId20"/>
    <p:sldId id="274"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1B0A50C-091D-4B98-91AC-E2EA2DD4543D}">
          <p14:sldIdLst>
            <p14:sldId id="256"/>
            <p14:sldId id="257"/>
            <p14:sldId id="259"/>
            <p14:sldId id="260"/>
            <p14:sldId id="258"/>
            <p14:sldId id="261"/>
            <p14:sldId id="263"/>
            <p14:sldId id="270"/>
            <p14:sldId id="266"/>
            <p14:sldId id="264"/>
            <p14:sldId id="262"/>
            <p14:sldId id="265"/>
            <p14:sldId id="267"/>
            <p14:sldId id="269"/>
            <p14:sldId id="268"/>
          </p14:sldIdLst>
        </p14:section>
        <p14:section name="With Periods" id="{C2659FC1-FE73-4F45-ADF8-4BCC8B2EED6A}">
          <p14:sldIdLst>
            <p14:sldId id="273"/>
            <p14:sldId id="271"/>
            <p14:sldId id="272"/>
            <p14:sldId id="276"/>
            <p14:sldId id="274"/>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774" autoAdjust="0"/>
  </p:normalViewPr>
  <p:slideViewPr>
    <p:cSldViewPr snapToGrid="0">
      <p:cViewPr varScale="1">
        <p:scale>
          <a:sx n="94" d="100"/>
          <a:sy n="94" d="100"/>
        </p:scale>
        <p:origin x="23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doykova, Seda" userId="781fc48e-e6cf-40b3-b105-c8b2ecc305f4" providerId="ADAL" clId="{AF4735C2-8007-41DC-99A7-BEECABC47A15}"/>
    <pc:docChg chg="undo redo custSel addSld delSld modSld sldOrd addSection modSection">
      <pc:chgData name="Radoykova, Seda" userId="781fc48e-e6cf-40b3-b105-c8b2ecc305f4" providerId="ADAL" clId="{AF4735C2-8007-41DC-99A7-BEECABC47A15}" dt="2022-03-10T23:57:01.205" v="3031"/>
      <pc:docMkLst>
        <pc:docMk/>
      </pc:docMkLst>
      <pc:sldChg chg="delSp modSp new mod">
        <pc:chgData name="Radoykova, Seda" userId="781fc48e-e6cf-40b3-b105-c8b2ecc305f4" providerId="ADAL" clId="{AF4735C2-8007-41DC-99A7-BEECABC47A15}" dt="2022-02-21T01:57:35.142" v="1993" actId="478"/>
        <pc:sldMkLst>
          <pc:docMk/>
          <pc:sldMk cId="2397738505" sldId="256"/>
        </pc:sldMkLst>
        <pc:spChg chg="mod">
          <ac:chgData name="Radoykova, Seda" userId="781fc48e-e6cf-40b3-b105-c8b2ecc305f4" providerId="ADAL" clId="{AF4735C2-8007-41DC-99A7-BEECABC47A15}" dt="2022-02-21T00:34:48.321" v="95" actId="20577"/>
          <ac:spMkLst>
            <pc:docMk/>
            <pc:sldMk cId="2397738505" sldId="256"/>
            <ac:spMk id="2" creationId="{DB811FCE-FFDE-4268-9230-F78082F97405}"/>
          </ac:spMkLst>
        </pc:spChg>
        <pc:spChg chg="del">
          <ac:chgData name="Radoykova, Seda" userId="781fc48e-e6cf-40b3-b105-c8b2ecc305f4" providerId="ADAL" clId="{AF4735C2-8007-41DC-99A7-BEECABC47A15}" dt="2022-02-21T01:57:35.142" v="1993" actId="478"/>
          <ac:spMkLst>
            <pc:docMk/>
            <pc:sldMk cId="2397738505" sldId="256"/>
            <ac:spMk id="3" creationId="{4984C733-8E7B-4B4B-908C-E45FA5E01566}"/>
          </ac:spMkLst>
        </pc:spChg>
      </pc:sldChg>
      <pc:sldChg chg="modSp new mod">
        <pc:chgData name="Radoykova, Seda" userId="781fc48e-e6cf-40b3-b105-c8b2ecc305f4" providerId="ADAL" clId="{AF4735C2-8007-41DC-99A7-BEECABC47A15}" dt="2022-02-21T00:40:23.638" v="255" actId="113"/>
        <pc:sldMkLst>
          <pc:docMk/>
          <pc:sldMk cId="1198064727" sldId="257"/>
        </pc:sldMkLst>
        <pc:spChg chg="mod">
          <ac:chgData name="Radoykova, Seda" userId="781fc48e-e6cf-40b3-b105-c8b2ecc305f4" providerId="ADAL" clId="{AF4735C2-8007-41DC-99A7-BEECABC47A15}" dt="2022-02-21T00:36:06.773" v="128" actId="20577"/>
          <ac:spMkLst>
            <pc:docMk/>
            <pc:sldMk cId="1198064727" sldId="257"/>
            <ac:spMk id="2" creationId="{E57A5E66-2EAB-414A-8C5E-20A303681173}"/>
          </ac:spMkLst>
        </pc:spChg>
        <pc:spChg chg="mod">
          <ac:chgData name="Radoykova, Seda" userId="781fc48e-e6cf-40b3-b105-c8b2ecc305f4" providerId="ADAL" clId="{AF4735C2-8007-41DC-99A7-BEECABC47A15}" dt="2022-02-21T00:40:23.638" v="255" actId="113"/>
          <ac:spMkLst>
            <pc:docMk/>
            <pc:sldMk cId="1198064727" sldId="257"/>
            <ac:spMk id="3" creationId="{E4B2D6B0-000B-4954-AEE5-B92332E96DE1}"/>
          </ac:spMkLst>
        </pc:spChg>
      </pc:sldChg>
      <pc:sldChg chg="addSp delSp modSp new mod ord">
        <pc:chgData name="Radoykova, Seda" userId="781fc48e-e6cf-40b3-b105-c8b2ecc305f4" providerId="ADAL" clId="{AF4735C2-8007-41DC-99A7-BEECABC47A15}" dt="2022-02-21T01:01:59.274" v="379" actId="15"/>
        <pc:sldMkLst>
          <pc:docMk/>
          <pc:sldMk cId="150919772" sldId="258"/>
        </pc:sldMkLst>
        <pc:spChg chg="mod">
          <ac:chgData name="Radoykova, Seda" userId="781fc48e-e6cf-40b3-b105-c8b2ecc305f4" providerId="ADAL" clId="{AF4735C2-8007-41DC-99A7-BEECABC47A15}" dt="2022-02-21T00:39:19.772" v="189" actId="20577"/>
          <ac:spMkLst>
            <pc:docMk/>
            <pc:sldMk cId="150919772" sldId="258"/>
            <ac:spMk id="2" creationId="{366A9AB0-A6DB-4CAF-A646-32D30950B5D6}"/>
          </ac:spMkLst>
        </pc:spChg>
        <pc:spChg chg="mod">
          <ac:chgData name="Radoykova, Seda" userId="781fc48e-e6cf-40b3-b105-c8b2ecc305f4" providerId="ADAL" clId="{AF4735C2-8007-41DC-99A7-BEECABC47A15}" dt="2022-02-21T01:01:59.274" v="379" actId="15"/>
          <ac:spMkLst>
            <pc:docMk/>
            <pc:sldMk cId="150919772" sldId="258"/>
            <ac:spMk id="3" creationId="{AACAC510-080A-4952-9BDD-22E9D2E2E9A3}"/>
          </ac:spMkLst>
        </pc:spChg>
        <pc:spChg chg="add del">
          <ac:chgData name="Radoykova, Seda" userId="781fc48e-e6cf-40b3-b105-c8b2ecc305f4" providerId="ADAL" clId="{AF4735C2-8007-41DC-99A7-BEECABC47A15}" dt="2022-02-21T00:54:24.422" v="271" actId="22"/>
          <ac:spMkLst>
            <pc:docMk/>
            <pc:sldMk cId="150919772" sldId="258"/>
            <ac:spMk id="5" creationId="{A9F2644B-E7D2-40CE-A26B-202842A68454}"/>
          </ac:spMkLst>
        </pc:spChg>
      </pc:sldChg>
      <pc:sldChg chg="modSp new mod">
        <pc:chgData name="Radoykova, Seda" userId="781fc48e-e6cf-40b3-b105-c8b2ecc305f4" providerId="ADAL" clId="{AF4735C2-8007-41DC-99A7-BEECABC47A15}" dt="2022-02-21T00:54:26.660" v="274" actId="27636"/>
        <pc:sldMkLst>
          <pc:docMk/>
          <pc:sldMk cId="2358597675" sldId="259"/>
        </pc:sldMkLst>
        <pc:spChg chg="mod">
          <ac:chgData name="Radoykova, Seda" userId="781fc48e-e6cf-40b3-b105-c8b2ecc305f4" providerId="ADAL" clId="{AF4735C2-8007-41DC-99A7-BEECABC47A15}" dt="2022-02-21T00:43:29.319" v="260"/>
          <ac:spMkLst>
            <pc:docMk/>
            <pc:sldMk cId="2358597675" sldId="259"/>
            <ac:spMk id="2" creationId="{1751F1A4-384F-4875-9CC5-3C52758755FB}"/>
          </ac:spMkLst>
        </pc:spChg>
        <pc:spChg chg="mod">
          <ac:chgData name="Radoykova, Seda" userId="781fc48e-e6cf-40b3-b105-c8b2ecc305f4" providerId="ADAL" clId="{AF4735C2-8007-41DC-99A7-BEECABC47A15}" dt="2022-02-21T00:54:26.660" v="274" actId="27636"/>
          <ac:spMkLst>
            <pc:docMk/>
            <pc:sldMk cId="2358597675" sldId="259"/>
            <ac:spMk id="3" creationId="{E0E317C5-DF93-4F2A-BDC6-55184C16CADE}"/>
          </ac:spMkLst>
        </pc:spChg>
      </pc:sldChg>
      <pc:sldChg chg="modSp new mod">
        <pc:chgData name="Radoykova, Seda" userId="781fc48e-e6cf-40b3-b105-c8b2ecc305f4" providerId="ADAL" clId="{AF4735C2-8007-41DC-99A7-BEECABC47A15}" dt="2022-02-21T00:55:52.734" v="305" actId="27636"/>
        <pc:sldMkLst>
          <pc:docMk/>
          <pc:sldMk cId="1891543756" sldId="260"/>
        </pc:sldMkLst>
        <pc:spChg chg="mod">
          <ac:chgData name="Radoykova, Seda" userId="781fc48e-e6cf-40b3-b105-c8b2ecc305f4" providerId="ADAL" clId="{AF4735C2-8007-41DC-99A7-BEECABC47A15}" dt="2022-02-21T00:55:23.874" v="299" actId="20577"/>
          <ac:spMkLst>
            <pc:docMk/>
            <pc:sldMk cId="1891543756" sldId="260"/>
            <ac:spMk id="2" creationId="{C9350B39-6238-4B94-BF2B-3B73830164CC}"/>
          </ac:spMkLst>
        </pc:spChg>
        <pc:spChg chg="mod">
          <ac:chgData name="Radoykova, Seda" userId="781fc48e-e6cf-40b3-b105-c8b2ecc305f4" providerId="ADAL" clId="{AF4735C2-8007-41DC-99A7-BEECABC47A15}" dt="2022-02-21T00:55:52.734" v="305" actId="27636"/>
          <ac:spMkLst>
            <pc:docMk/>
            <pc:sldMk cId="1891543756" sldId="260"/>
            <ac:spMk id="3" creationId="{842D32AB-D863-4886-8340-BDD03F66E22A}"/>
          </ac:spMkLst>
        </pc:spChg>
      </pc:sldChg>
      <pc:sldChg chg="modSp new mod">
        <pc:chgData name="Radoykova, Seda" userId="781fc48e-e6cf-40b3-b105-c8b2ecc305f4" providerId="ADAL" clId="{AF4735C2-8007-41DC-99A7-BEECABC47A15}" dt="2022-02-21T01:08:16.596" v="577" actId="20577"/>
        <pc:sldMkLst>
          <pc:docMk/>
          <pc:sldMk cId="1868886443" sldId="261"/>
        </pc:sldMkLst>
        <pc:spChg chg="mod">
          <ac:chgData name="Radoykova, Seda" userId="781fc48e-e6cf-40b3-b105-c8b2ecc305f4" providerId="ADAL" clId="{AF4735C2-8007-41DC-99A7-BEECABC47A15}" dt="2022-02-21T01:05:54.628" v="415" actId="20577"/>
          <ac:spMkLst>
            <pc:docMk/>
            <pc:sldMk cId="1868886443" sldId="261"/>
            <ac:spMk id="2" creationId="{0C27B02C-1EA0-4893-B015-45438969CD2B}"/>
          </ac:spMkLst>
        </pc:spChg>
        <pc:spChg chg="mod">
          <ac:chgData name="Radoykova, Seda" userId="781fc48e-e6cf-40b3-b105-c8b2ecc305f4" providerId="ADAL" clId="{AF4735C2-8007-41DC-99A7-BEECABC47A15}" dt="2022-02-21T01:08:16.596" v="577" actId="20577"/>
          <ac:spMkLst>
            <pc:docMk/>
            <pc:sldMk cId="1868886443" sldId="261"/>
            <ac:spMk id="3" creationId="{04512783-D01B-457A-A60A-7F9439F132CD}"/>
          </ac:spMkLst>
        </pc:spChg>
      </pc:sldChg>
      <pc:sldChg chg="modSp new mod">
        <pc:chgData name="Radoykova, Seda" userId="781fc48e-e6cf-40b3-b105-c8b2ecc305f4" providerId="ADAL" clId="{AF4735C2-8007-41DC-99A7-BEECABC47A15}" dt="2022-02-21T23:15:10.496" v="2225" actId="20577"/>
        <pc:sldMkLst>
          <pc:docMk/>
          <pc:sldMk cId="4121769810" sldId="262"/>
        </pc:sldMkLst>
        <pc:spChg chg="mod">
          <ac:chgData name="Radoykova, Seda" userId="781fc48e-e6cf-40b3-b105-c8b2ecc305f4" providerId="ADAL" clId="{AF4735C2-8007-41DC-99A7-BEECABC47A15}" dt="2022-02-21T01:55:28.086" v="1992" actId="20577"/>
          <ac:spMkLst>
            <pc:docMk/>
            <pc:sldMk cId="4121769810" sldId="262"/>
            <ac:spMk id="2" creationId="{52F0497C-B888-4E64-9D7A-370C1550CF68}"/>
          </ac:spMkLst>
        </pc:spChg>
        <pc:spChg chg="mod">
          <ac:chgData name="Radoykova, Seda" userId="781fc48e-e6cf-40b3-b105-c8b2ecc305f4" providerId="ADAL" clId="{AF4735C2-8007-41DC-99A7-BEECABC47A15}" dt="2022-02-21T23:15:10.496" v="2225" actId="20577"/>
          <ac:spMkLst>
            <pc:docMk/>
            <pc:sldMk cId="4121769810" sldId="262"/>
            <ac:spMk id="3" creationId="{3FF1DC0B-C73C-4838-B5C6-BD3E24771127}"/>
          </ac:spMkLst>
        </pc:spChg>
      </pc:sldChg>
      <pc:sldChg chg="modSp new mod">
        <pc:chgData name="Radoykova, Seda" userId="781fc48e-e6cf-40b3-b105-c8b2ecc305f4" providerId="ADAL" clId="{AF4735C2-8007-41DC-99A7-BEECABC47A15}" dt="2022-02-21T01:16:31.708" v="952" actId="20577"/>
        <pc:sldMkLst>
          <pc:docMk/>
          <pc:sldMk cId="3425202807" sldId="263"/>
        </pc:sldMkLst>
        <pc:spChg chg="mod">
          <ac:chgData name="Radoykova, Seda" userId="781fc48e-e6cf-40b3-b105-c8b2ecc305f4" providerId="ADAL" clId="{AF4735C2-8007-41DC-99A7-BEECABC47A15}" dt="2022-02-21T01:08:40.410" v="610" actId="20577"/>
          <ac:spMkLst>
            <pc:docMk/>
            <pc:sldMk cId="3425202807" sldId="263"/>
            <ac:spMk id="2" creationId="{D8FF4020-D251-44DC-A389-8047F2EB7769}"/>
          </ac:spMkLst>
        </pc:spChg>
        <pc:spChg chg="mod">
          <ac:chgData name="Radoykova, Seda" userId="781fc48e-e6cf-40b3-b105-c8b2ecc305f4" providerId="ADAL" clId="{AF4735C2-8007-41DC-99A7-BEECABC47A15}" dt="2022-02-21T01:16:31.708" v="952" actId="20577"/>
          <ac:spMkLst>
            <pc:docMk/>
            <pc:sldMk cId="3425202807" sldId="263"/>
            <ac:spMk id="3" creationId="{C24A0E40-65F2-4A62-AB00-1F8FC1AE7E46}"/>
          </ac:spMkLst>
        </pc:spChg>
      </pc:sldChg>
      <pc:sldChg chg="addSp delSp modSp new mod modNotesTx">
        <pc:chgData name="Radoykova, Seda" userId="781fc48e-e6cf-40b3-b105-c8b2ecc305f4" providerId="ADAL" clId="{AF4735C2-8007-41DC-99A7-BEECABC47A15}" dt="2022-02-21T23:06:44.647" v="2045" actId="20577"/>
        <pc:sldMkLst>
          <pc:docMk/>
          <pc:sldMk cId="55741817" sldId="264"/>
        </pc:sldMkLst>
        <pc:spChg chg="del">
          <ac:chgData name="Radoykova, Seda" userId="781fc48e-e6cf-40b3-b105-c8b2ecc305f4" providerId="ADAL" clId="{AF4735C2-8007-41DC-99A7-BEECABC47A15}" dt="2022-02-21T01:16:52.805" v="957" actId="478"/>
          <ac:spMkLst>
            <pc:docMk/>
            <pc:sldMk cId="55741817" sldId="264"/>
            <ac:spMk id="2" creationId="{39FA2E19-C11C-46BB-9CFF-CA8656FFC8A2}"/>
          </ac:spMkLst>
        </pc:spChg>
        <pc:spChg chg="del">
          <ac:chgData name="Radoykova, Seda" userId="781fc48e-e6cf-40b3-b105-c8b2ecc305f4" providerId="ADAL" clId="{AF4735C2-8007-41DC-99A7-BEECABC47A15}" dt="2022-02-21T01:16:46.867" v="954" actId="931"/>
          <ac:spMkLst>
            <pc:docMk/>
            <pc:sldMk cId="55741817" sldId="264"/>
            <ac:spMk id="3" creationId="{5225C276-11F0-437E-8B54-604FF59E83C3}"/>
          </ac:spMkLst>
        </pc:spChg>
        <pc:spChg chg="add mod">
          <ac:chgData name="Radoykova, Seda" userId="781fc48e-e6cf-40b3-b105-c8b2ecc305f4" providerId="ADAL" clId="{AF4735C2-8007-41DC-99A7-BEECABC47A15}" dt="2022-02-21T23:06:44.647" v="2045" actId="20577"/>
          <ac:spMkLst>
            <pc:docMk/>
            <pc:sldMk cId="55741817" sldId="264"/>
            <ac:spMk id="7" creationId="{AA21BF30-F87A-43A0-9C12-04D44ED92B39}"/>
          </ac:spMkLst>
        </pc:spChg>
        <pc:spChg chg="add del mod">
          <ac:chgData name="Radoykova, Seda" userId="781fc48e-e6cf-40b3-b105-c8b2ecc305f4" providerId="ADAL" clId="{AF4735C2-8007-41DC-99A7-BEECABC47A15}" dt="2022-02-21T01:19:59.932" v="1200" actId="478"/>
          <ac:spMkLst>
            <pc:docMk/>
            <pc:sldMk cId="55741817" sldId="264"/>
            <ac:spMk id="9" creationId="{C1FAAD70-0B3A-43FC-A541-21DEFA26E083}"/>
          </ac:spMkLst>
        </pc:spChg>
        <pc:spChg chg="add mod">
          <ac:chgData name="Radoykova, Seda" userId="781fc48e-e6cf-40b3-b105-c8b2ecc305f4" providerId="ADAL" clId="{AF4735C2-8007-41DC-99A7-BEECABC47A15}" dt="2022-02-21T01:22:44.293" v="1474" actId="1076"/>
          <ac:spMkLst>
            <pc:docMk/>
            <pc:sldMk cId="55741817" sldId="264"/>
            <ac:spMk id="11" creationId="{646A4BCB-8338-494E-A86E-CE56F7038D52}"/>
          </ac:spMkLst>
        </pc:spChg>
        <pc:spChg chg="add mod">
          <ac:chgData name="Radoykova, Seda" userId="781fc48e-e6cf-40b3-b105-c8b2ecc305f4" providerId="ADAL" clId="{AF4735C2-8007-41DC-99A7-BEECABC47A15}" dt="2022-02-21T01:22:44.293" v="1474" actId="1076"/>
          <ac:spMkLst>
            <pc:docMk/>
            <pc:sldMk cId="55741817" sldId="264"/>
            <ac:spMk id="13" creationId="{6CFD4559-8A27-4D56-B397-66BF54BF6673}"/>
          </ac:spMkLst>
        </pc:spChg>
        <pc:spChg chg="add mod">
          <ac:chgData name="Radoykova, Seda" userId="781fc48e-e6cf-40b3-b105-c8b2ecc305f4" providerId="ADAL" clId="{AF4735C2-8007-41DC-99A7-BEECABC47A15}" dt="2022-02-21T01:22:44.293" v="1474" actId="1076"/>
          <ac:spMkLst>
            <pc:docMk/>
            <pc:sldMk cId="55741817" sldId="264"/>
            <ac:spMk id="15" creationId="{AEB71660-4F49-4E8B-88E6-F5FA06724CC8}"/>
          </ac:spMkLst>
        </pc:spChg>
        <pc:spChg chg="add mod">
          <ac:chgData name="Radoykova, Seda" userId="781fc48e-e6cf-40b3-b105-c8b2ecc305f4" providerId="ADAL" clId="{AF4735C2-8007-41DC-99A7-BEECABC47A15}" dt="2022-02-21T01:22:44.293" v="1474" actId="1076"/>
          <ac:spMkLst>
            <pc:docMk/>
            <pc:sldMk cId="55741817" sldId="264"/>
            <ac:spMk id="17" creationId="{7D506A4A-9A4F-4AEE-8820-66593A4848B9}"/>
          </ac:spMkLst>
        </pc:spChg>
        <pc:picChg chg="add mod">
          <ac:chgData name="Radoykova, Seda" userId="781fc48e-e6cf-40b3-b105-c8b2ecc305f4" providerId="ADAL" clId="{AF4735C2-8007-41DC-99A7-BEECABC47A15}" dt="2022-02-21T01:22:44.293" v="1474" actId="1076"/>
          <ac:picMkLst>
            <pc:docMk/>
            <pc:sldMk cId="55741817" sldId="264"/>
            <ac:picMk id="5" creationId="{F4B1A913-2A68-4BDE-A437-3F0ED4732AEE}"/>
          </ac:picMkLst>
        </pc:picChg>
      </pc:sldChg>
      <pc:sldChg chg="addSp delSp modSp new mod modClrScheme chgLayout">
        <pc:chgData name="Radoykova, Seda" userId="781fc48e-e6cf-40b3-b105-c8b2ecc305f4" providerId="ADAL" clId="{AF4735C2-8007-41DC-99A7-BEECABC47A15}" dt="2022-02-21T01:33:15.654" v="1716" actId="20577"/>
        <pc:sldMkLst>
          <pc:docMk/>
          <pc:sldMk cId="388189294" sldId="265"/>
        </pc:sldMkLst>
        <pc:spChg chg="mod ord">
          <ac:chgData name="Radoykova, Seda" userId="781fc48e-e6cf-40b3-b105-c8b2ecc305f4" providerId="ADAL" clId="{AF4735C2-8007-41DC-99A7-BEECABC47A15}" dt="2022-02-21T01:23:17.989" v="1527" actId="700"/>
          <ac:spMkLst>
            <pc:docMk/>
            <pc:sldMk cId="388189294" sldId="265"/>
            <ac:spMk id="2" creationId="{DBB47DD8-3EFB-427E-BBE3-9F7279E53B3B}"/>
          </ac:spMkLst>
        </pc:spChg>
        <pc:spChg chg="del">
          <ac:chgData name="Radoykova, Seda" userId="781fc48e-e6cf-40b3-b105-c8b2ecc305f4" providerId="ADAL" clId="{AF4735C2-8007-41DC-99A7-BEECABC47A15}" dt="2022-02-21T01:23:08.494" v="1524" actId="931"/>
          <ac:spMkLst>
            <pc:docMk/>
            <pc:sldMk cId="388189294" sldId="265"/>
            <ac:spMk id="3" creationId="{EB604F6B-52A1-4829-B4B0-7FB15B5B5E6D}"/>
          </ac:spMkLst>
        </pc:spChg>
        <pc:spChg chg="add mod ord">
          <ac:chgData name="Radoykova, Seda" userId="781fc48e-e6cf-40b3-b105-c8b2ecc305f4" providerId="ADAL" clId="{AF4735C2-8007-41DC-99A7-BEECABC47A15}" dt="2022-02-21T01:33:15.654" v="1716" actId="20577"/>
          <ac:spMkLst>
            <pc:docMk/>
            <pc:sldMk cId="388189294" sldId="265"/>
            <ac:spMk id="6" creationId="{F3B479AF-C947-410F-AFFB-D05B5BDC51DB}"/>
          </ac:spMkLst>
        </pc:spChg>
        <pc:picChg chg="add mod ord">
          <ac:chgData name="Radoykova, Seda" userId="781fc48e-e6cf-40b3-b105-c8b2ecc305f4" providerId="ADAL" clId="{AF4735C2-8007-41DC-99A7-BEECABC47A15}" dt="2022-02-21T01:23:17.989" v="1527" actId="700"/>
          <ac:picMkLst>
            <pc:docMk/>
            <pc:sldMk cId="388189294" sldId="265"/>
            <ac:picMk id="5" creationId="{99B52F92-5C21-40BD-BE46-FCB71559E685}"/>
          </ac:picMkLst>
        </pc:picChg>
      </pc:sldChg>
      <pc:sldChg chg="addSp delSp modSp new mod">
        <pc:chgData name="Radoykova, Seda" userId="781fc48e-e6cf-40b3-b105-c8b2ecc305f4" providerId="ADAL" clId="{AF4735C2-8007-41DC-99A7-BEECABC47A15}" dt="2022-02-21T01:24:39.112" v="1566" actId="20577"/>
        <pc:sldMkLst>
          <pc:docMk/>
          <pc:sldMk cId="420514042" sldId="266"/>
        </pc:sldMkLst>
        <pc:spChg chg="mod">
          <ac:chgData name="Radoykova, Seda" userId="781fc48e-e6cf-40b3-b105-c8b2ecc305f4" providerId="ADAL" clId="{AF4735C2-8007-41DC-99A7-BEECABC47A15}" dt="2022-02-21T01:24:39.112" v="1566" actId="20577"/>
          <ac:spMkLst>
            <pc:docMk/>
            <pc:sldMk cId="420514042" sldId="266"/>
            <ac:spMk id="2" creationId="{AB6832A0-34F3-4874-9B9F-1F6B09A9A31F}"/>
          </ac:spMkLst>
        </pc:spChg>
        <pc:spChg chg="del">
          <ac:chgData name="Radoykova, Seda" userId="781fc48e-e6cf-40b3-b105-c8b2ecc305f4" providerId="ADAL" clId="{AF4735C2-8007-41DC-99A7-BEECABC47A15}" dt="2022-02-21T01:24:13.144" v="1558" actId="931"/>
          <ac:spMkLst>
            <pc:docMk/>
            <pc:sldMk cId="420514042" sldId="266"/>
            <ac:spMk id="3" creationId="{F847C698-323B-442E-A42D-2363923377F2}"/>
          </ac:spMkLst>
        </pc:spChg>
        <pc:picChg chg="add mod">
          <ac:chgData name="Radoykova, Seda" userId="781fc48e-e6cf-40b3-b105-c8b2ecc305f4" providerId="ADAL" clId="{AF4735C2-8007-41DC-99A7-BEECABC47A15}" dt="2022-02-21T01:24:14.341" v="1559" actId="27614"/>
          <ac:picMkLst>
            <pc:docMk/>
            <pc:sldMk cId="420514042" sldId="266"/>
            <ac:picMk id="5" creationId="{DEFA99BB-D8B5-431C-8A4A-BC65945AD8FE}"/>
          </ac:picMkLst>
        </pc:picChg>
      </pc:sldChg>
      <pc:sldChg chg="addSp delSp modSp new mod">
        <pc:chgData name="Radoykova, Seda" userId="781fc48e-e6cf-40b3-b105-c8b2ecc305f4" providerId="ADAL" clId="{AF4735C2-8007-41DC-99A7-BEECABC47A15}" dt="2022-02-21T01:54:22.555" v="1951" actId="962"/>
        <pc:sldMkLst>
          <pc:docMk/>
          <pc:sldMk cId="2485458047" sldId="267"/>
        </pc:sldMkLst>
        <pc:spChg chg="mod">
          <ac:chgData name="Radoykova, Seda" userId="781fc48e-e6cf-40b3-b105-c8b2ecc305f4" providerId="ADAL" clId="{AF4735C2-8007-41DC-99A7-BEECABC47A15}" dt="2022-02-21T01:25:00.555" v="1621" actId="20577"/>
          <ac:spMkLst>
            <pc:docMk/>
            <pc:sldMk cId="2485458047" sldId="267"/>
            <ac:spMk id="2" creationId="{DDBEC357-BF7F-41E4-B5F3-2DB34006357A}"/>
          </ac:spMkLst>
        </pc:spChg>
        <pc:spChg chg="add del">
          <ac:chgData name="Radoykova, Seda" userId="781fc48e-e6cf-40b3-b105-c8b2ecc305f4" providerId="ADAL" clId="{AF4735C2-8007-41DC-99A7-BEECABC47A15}" dt="2022-02-21T01:34:53.221" v="1858" actId="931"/>
          <ac:spMkLst>
            <pc:docMk/>
            <pc:sldMk cId="2485458047" sldId="267"/>
            <ac:spMk id="3" creationId="{FAD0EFC0-18DE-450F-AE81-96BB751BA7C0}"/>
          </ac:spMkLst>
        </pc:spChg>
        <pc:spChg chg="mod">
          <ac:chgData name="Radoykova, Seda" userId="781fc48e-e6cf-40b3-b105-c8b2ecc305f4" providerId="ADAL" clId="{AF4735C2-8007-41DC-99A7-BEECABC47A15}" dt="2022-02-21T01:34:15.167" v="1852" actId="15"/>
          <ac:spMkLst>
            <pc:docMk/>
            <pc:sldMk cId="2485458047" sldId="267"/>
            <ac:spMk id="4" creationId="{5FF27668-58BB-4C69-AC35-53E719E083F9}"/>
          </ac:spMkLst>
        </pc:spChg>
        <pc:spChg chg="add del mod">
          <ac:chgData name="Radoykova, Seda" userId="781fc48e-e6cf-40b3-b105-c8b2ecc305f4" providerId="ADAL" clId="{AF4735C2-8007-41DC-99A7-BEECABC47A15}" dt="2022-02-21T01:54:22.272" v="1949" actId="931"/>
          <ac:spMkLst>
            <pc:docMk/>
            <pc:sldMk cId="2485458047" sldId="267"/>
            <ac:spMk id="12" creationId="{751ECECF-D3C5-4140-88DB-6EA2FD5F0A3E}"/>
          </ac:spMkLst>
        </pc:spChg>
        <pc:picChg chg="add del mod">
          <ac:chgData name="Radoykova, Seda" userId="781fc48e-e6cf-40b3-b105-c8b2ecc305f4" providerId="ADAL" clId="{AF4735C2-8007-41DC-99A7-BEECABC47A15}" dt="2022-02-21T01:32:24.338" v="1640" actId="931"/>
          <ac:picMkLst>
            <pc:docMk/>
            <pc:sldMk cId="2485458047" sldId="267"/>
            <ac:picMk id="6" creationId="{91D462BF-6A9D-49C6-AE6D-B2E279B4F104}"/>
          </ac:picMkLst>
        </pc:picChg>
        <pc:picChg chg="add del mod">
          <ac:chgData name="Radoykova, Seda" userId="781fc48e-e6cf-40b3-b105-c8b2ecc305f4" providerId="ADAL" clId="{AF4735C2-8007-41DC-99A7-BEECABC47A15}" dt="2022-02-21T01:34:50.449" v="1857" actId="931"/>
          <ac:picMkLst>
            <pc:docMk/>
            <pc:sldMk cId="2485458047" sldId="267"/>
            <ac:picMk id="8" creationId="{F82BF2BC-22E2-4A3D-A1D9-747E2B7B1F94}"/>
          </ac:picMkLst>
        </pc:picChg>
        <pc:picChg chg="add del mod">
          <ac:chgData name="Radoykova, Seda" userId="781fc48e-e6cf-40b3-b105-c8b2ecc305f4" providerId="ADAL" clId="{AF4735C2-8007-41DC-99A7-BEECABC47A15}" dt="2022-02-21T01:39:29.088" v="1864" actId="478"/>
          <ac:picMkLst>
            <pc:docMk/>
            <pc:sldMk cId="2485458047" sldId="267"/>
            <ac:picMk id="10" creationId="{280541D9-455E-4A26-BA98-9AFE10864E99}"/>
          </ac:picMkLst>
        </pc:picChg>
        <pc:picChg chg="add del mod">
          <ac:chgData name="Radoykova, Seda" userId="781fc48e-e6cf-40b3-b105-c8b2ecc305f4" providerId="ADAL" clId="{AF4735C2-8007-41DC-99A7-BEECABC47A15}" dt="2022-02-21T01:46:01.536" v="1869" actId="21"/>
          <ac:picMkLst>
            <pc:docMk/>
            <pc:sldMk cId="2485458047" sldId="267"/>
            <ac:picMk id="13" creationId="{92947A11-E823-4840-A34C-1AB1DD48E51B}"/>
          </ac:picMkLst>
        </pc:picChg>
        <pc:picChg chg="add mod">
          <ac:chgData name="Radoykova, Seda" userId="781fc48e-e6cf-40b3-b105-c8b2ecc305f4" providerId="ADAL" clId="{AF4735C2-8007-41DC-99A7-BEECABC47A15}" dt="2022-02-21T01:54:22.555" v="1951" actId="962"/>
          <ac:picMkLst>
            <pc:docMk/>
            <pc:sldMk cId="2485458047" sldId="267"/>
            <ac:picMk id="15" creationId="{0B549ED5-85AC-42E8-9F6A-7085DEE64FAF}"/>
          </ac:picMkLst>
        </pc:picChg>
      </pc:sldChg>
      <pc:sldChg chg="addSp delSp modSp new mod">
        <pc:chgData name="Radoykova, Seda" userId="781fc48e-e6cf-40b3-b105-c8b2ecc305f4" providerId="ADAL" clId="{AF4735C2-8007-41DC-99A7-BEECABC47A15}" dt="2022-02-21T01:54:11.213" v="1945" actId="962"/>
        <pc:sldMkLst>
          <pc:docMk/>
          <pc:sldMk cId="1769848018" sldId="268"/>
        </pc:sldMkLst>
        <pc:spChg chg="mod">
          <ac:chgData name="Radoykova, Seda" userId="781fc48e-e6cf-40b3-b105-c8b2ecc305f4" providerId="ADAL" clId="{AF4735C2-8007-41DC-99A7-BEECABC47A15}" dt="2022-02-21T01:52:56.798" v="1942" actId="20577"/>
          <ac:spMkLst>
            <pc:docMk/>
            <pc:sldMk cId="1769848018" sldId="268"/>
            <ac:spMk id="2" creationId="{14D35D34-3933-43E9-AE46-E02FEA75C712}"/>
          </ac:spMkLst>
        </pc:spChg>
        <pc:spChg chg="del">
          <ac:chgData name="Radoykova, Seda" userId="781fc48e-e6cf-40b3-b105-c8b2ecc305f4" providerId="ADAL" clId="{AF4735C2-8007-41DC-99A7-BEECABC47A15}" dt="2022-02-21T01:32:33.883" v="1642" actId="931"/>
          <ac:spMkLst>
            <pc:docMk/>
            <pc:sldMk cId="1769848018" sldId="268"/>
            <ac:spMk id="3" creationId="{85F65F16-1E05-4BEC-9513-064EDBE6A770}"/>
          </ac:spMkLst>
        </pc:spChg>
        <pc:spChg chg="del">
          <ac:chgData name="Radoykova, Seda" userId="781fc48e-e6cf-40b3-b105-c8b2ecc305f4" providerId="ADAL" clId="{AF4735C2-8007-41DC-99A7-BEECABC47A15}" dt="2022-02-21T01:34:59.177" v="1861" actId="931"/>
          <ac:spMkLst>
            <pc:docMk/>
            <pc:sldMk cId="1769848018" sldId="268"/>
            <ac:spMk id="4" creationId="{FFB77971-C404-4004-BDB8-9C7149351915}"/>
          </ac:spMkLst>
        </pc:spChg>
        <pc:spChg chg="add del mod">
          <ac:chgData name="Radoykova, Seda" userId="781fc48e-e6cf-40b3-b105-c8b2ecc305f4" providerId="ADAL" clId="{AF4735C2-8007-41DC-99A7-BEECABC47A15}" dt="2022-02-21T01:54:10.623" v="1943" actId="931"/>
          <ac:spMkLst>
            <pc:docMk/>
            <pc:sldMk cId="1769848018" sldId="268"/>
            <ac:spMk id="10" creationId="{3099746D-BBD2-4F11-A996-56AC070B6689}"/>
          </ac:spMkLst>
        </pc:spChg>
        <pc:picChg chg="add mod">
          <ac:chgData name="Radoykova, Seda" userId="781fc48e-e6cf-40b3-b105-c8b2ecc305f4" providerId="ADAL" clId="{AF4735C2-8007-41DC-99A7-BEECABC47A15}" dt="2022-02-21T01:32:34.284" v="1644" actId="962"/>
          <ac:picMkLst>
            <pc:docMk/>
            <pc:sldMk cId="1769848018" sldId="268"/>
            <ac:picMk id="6" creationId="{C88DF9FF-0E23-45BA-BC70-46006C795C00}"/>
          </ac:picMkLst>
        </pc:picChg>
        <pc:picChg chg="add del mod">
          <ac:chgData name="Radoykova, Seda" userId="781fc48e-e6cf-40b3-b105-c8b2ecc305f4" providerId="ADAL" clId="{AF4735C2-8007-41DC-99A7-BEECABC47A15}" dt="2022-02-21T01:39:33.517" v="1865" actId="478"/>
          <ac:picMkLst>
            <pc:docMk/>
            <pc:sldMk cId="1769848018" sldId="268"/>
            <ac:picMk id="8" creationId="{616FAA9A-6CBB-4902-B860-E7AF3626441D}"/>
          </ac:picMkLst>
        </pc:picChg>
        <pc:picChg chg="add mod">
          <ac:chgData name="Radoykova, Seda" userId="781fc48e-e6cf-40b3-b105-c8b2ecc305f4" providerId="ADAL" clId="{AF4735C2-8007-41DC-99A7-BEECABC47A15}" dt="2022-02-21T01:54:11.213" v="1945" actId="962"/>
          <ac:picMkLst>
            <pc:docMk/>
            <pc:sldMk cId="1769848018" sldId="268"/>
            <ac:picMk id="12" creationId="{CF8FD184-A555-4607-A3FD-61AACB1830DE}"/>
          </ac:picMkLst>
        </pc:picChg>
      </pc:sldChg>
      <pc:sldChg chg="addSp delSp modSp new del mod">
        <pc:chgData name="Radoykova, Seda" userId="781fc48e-e6cf-40b3-b105-c8b2ecc305f4" providerId="ADAL" clId="{AF4735C2-8007-41DC-99A7-BEECABC47A15}" dt="2022-02-21T01:32:23.699" v="1639" actId="680"/>
        <pc:sldMkLst>
          <pc:docMk/>
          <pc:sldMk cId="3339917333" sldId="268"/>
        </pc:sldMkLst>
        <pc:spChg chg="add del">
          <ac:chgData name="Radoykova, Seda" userId="781fc48e-e6cf-40b3-b105-c8b2ecc305f4" providerId="ADAL" clId="{AF4735C2-8007-41DC-99A7-BEECABC47A15}" dt="2022-02-21T01:32:22.848" v="1636" actId="931"/>
          <ac:spMkLst>
            <pc:docMk/>
            <pc:sldMk cId="3339917333" sldId="268"/>
            <ac:spMk id="3" creationId="{DA4D0D48-0895-4DD7-99F2-C6892368A52C}"/>
          </ac:spMkLst>
        </pc:spChg>
        <pc:spChg chg="add del">
          <ac:chgData name="Radoykova, Seda" userId="781fc48e-e6cf-40b3-b105-c8b2ecc305f4" providerId="ADAL" clId="{AF4735C2-8007-41DC-99A7-BEECABC47A15}" dt="2022-02-21T01:32:23.224" v="1638" actId="931"/>
          <ac:spMkLst>
            <pc:docMk/>
            <pc:sldMk cId="3339917333" sldId="268"/>
            <ac:spMk id="4" creationId="{7BBAB6E4-350B-4844-B994-1035A1181E01}"/>
          </ac:spMkLst>
        </pc:spChg>
        <pc:picChg chg="add del mod">
          <ac:chgData name="Radoykova, Seda" userId="781fc48e-e6cf-40b3-b105-c8b2ecc305f4" providerId="ADAL" clId="{AF4735C2-8007-41DC-99A7-BEECABC47A15}" dt="2022-02-21T01:31:13.683" v="1628" actId="931"/>
          <ac:picMkLst>
            <pc:docMk/>
            <pc:sldMk cId="3339917333" sldId="268"/>
            <ac:picMk id="6" creationId="{B8646124-2398-41BD-845B-5555798C2813}"/>
          </ac:picMkLst>
        </pc:picChg>
        <pc:picChg chg="add del mod">
          <ac:chgData name="Radoykova, Seda" userId="781fc48e-e6cf-40b3-b105-c8b2ecc305f4" providerId="ADAL" clId="{AF4735C2-8007-41DC-99A7-BEECABC47A15}" dt="2022-02-21T01:32:23.224" v="1638" actId="931"/>
          <ac:picMkLst>
            <pc:docMk/>
            <pc:sldMk cId="3339917333" sldId="268"/>
            <ac:picMk id="8" creationId="{C34DDD84-C0AE-48FF-BAB2-989D77BF0741}"/>
          </ac:picMkLst>
        </pc:picChg>
        <pc:picChg chg="add del mod">
          <ac:chgData name="Radoykova, Seda" userId="781fc48e-e6cf-40b3-b105-c8b2ecc305f4" providerId="ADAL" clId="{AF4735C2-8007-41DC-99A7-BEECABC47A15}" dt="2022-02-21T01:32:22.848" v="1636" actId="931"/>
          <ac:picMkLst>
            <pc:docMk/>
            <pc:sldMk cId="3339917333" sldId="268"/>
            <ac:picMk id="10" creationId="{347A5468-4156-49A0-AC5C-9F9E6C1F5908}"/>
          </ac:picMkLst>
        </pc:picChg>
      </pc:sldChg>
      <pc:sldChg chg="addSp delSp modSp new mod">
        <pc:chgData name="Radoykova, Seda" userId="781fc48e-e6cf-40b3-b105-c8b2ecc305f4" providerId="ADAL" clId="{AF4735C2-8007-41DC-99A7-BEECABC47A15}" dt="2022-02-21T01:54:17.405" v="1948" actId="962"/>
        <pc:sldMkLst>
          <pc:docMk/>
          <pc:sldMk cId="2827061709" sldId="269"/>
        </pc:sldMkLst>
        <pc:spChg chg="mod">
          <ac:chgData name="Radoykova, Seda" userId="781fc48e-e6cf-40b3-b105-c8b2ecc305f4" providerId="ADAL" clId="{AF4735C2-8007-41DC-99A7-BEECABC47A15}" dt="2022-02-21T01:46:08.402" v="1887" actId="20577"/>
          <ac:spMkLst>
            <pc:docMk/>
            <pc:sldMk cId="2827061709" sldId="269"/>
            <ac:spMk id="2" creationId="{72BBC2B6-4065-46A7-9216-16E8035731D8}"/>
          </ac:spMkLst>
        </pc:spChg>
        <pc:spChg chg="add del">
          <ac:chgData name="Radoykova, Seda" userId="781fc48e-e6cf-40b3-b105-c8b2ecc305f4" providerId="ADAL" clId="{AF4735C2-8007-41DC-99A7-BEECABC47A15}" dt="2022-02-21T01:54:17.106" v="1946" actId="931"/>
          <ac:spMkLst>
            <pc:docMk/>
            <pc:sldMk cId="2827061709" sldId="269"/>
            <ac:spMk id="3" creationId="{ED3C69BC-B039-4B7F-BEB8-C1BF9FE0F089}"/>
          </ac:spMkLst>
        </pc:spChg>
        <pc:spChg chg="del">
          <ac:chgData name="Radoykova, Seda" userId="781fc48e-e6cf-40b3-b105-c8b2ecc305f4" providerId="ADAL" clId="{AF4735C2-8007-41DC-99A7-BEECABC47A15}" dt="2022-02-21T01:46:09.895" v="1888"/>
          <ac:spMkLst>
            <pc:docMk/>
            <pc:sldMk cId="2827061709" sldId="269"/>
            <ac:spMk id="4" creationId="{A0EC5447-596F-48E4-A76F-0212E557FE09}"/>
          </ac:spMkLst>
        </pc:spChg>
        <pc:picChg chg="add mod">
          <ac:chgData name="Radoykova, Seda" userId="781fc48e-e6cf-40b3-b105-c8b2ecc305f4" providerId="ADAL" clId="{AF4735C2-8007-41DC-99A7-BEECABC47A15}" dt="2022-02-21T01:47:07.587" v="1915" actId="1076"/>
          <ac:picMkLst>
            <pc:docMk/>
            <pc:sldMk cId="2827061709" sldId="269"/>
            <ac:picMk id="5" creationId="{BB9EDDC0-91D5-47F2-9161-A429DDF99ABF}"/>
          </ac:picMkLst>
        </pc:picChg>
        <pc:picChg chg="add del mod">
          <ac:chgData name="Radoykova, Seda" userId="781fc48e-e6cf-40b3-b105-c8b2ecc305f4" providerId="ADAL" clId="{AF4735C2-8007-41DC-99A7-BEECABC47A15}" dt="2022-02-21T01:46:21.644" v="1894" actId="931"/>
          <ac:picMkLst>
            <pc:docMk/>
            <pc:sldMk cId="2827061709" sldId="269"/>
            <ac:picMk id="7" creationId="{E3128287-E730-4A11-85EB-3B491975C537}"/>
          </ac:picMkLst>
        </pc:picChg>
        <pc:picChg chg="add del mod">
          <ac:chgData name="Radoykova, Seda" userId="781fc48e-e6cf-40b3-b105-c8b2ecc305f4" providerId="ADAL" clId="{AF4735C2-8007-41DC-99A7-BEECABC47A15}" dt="2022-02-21T01:46:29.985" v="1899" actId="931"/>
          <ac:picMkLst>
            <pc:docMk/>
            <pc:sldMk cId="2827061709" sldId="269"/>
            <ac:picMk id="9" creationId="{9FBCDD8A-F6FE-4F07-BEC5-BD682B77B597}"/>
          </ac:picMkLst>
        </pc:picChg>
        <pc:picChg chg="add mod">
          <ac:chgData name="Radoykova, Seda" userId="781fc48e-e6cf-40b3-b105-c8b2ecc305f4" providerId="ADAL" clId="{AF4735C2-8007-41DC-99A7-BEECABC47A15}" dt="2022-02-21T01:47:08.468" v="1916" actId="1076"/>
          <ac:picMkLst>
            <pc:docMk/>
            <pc:sldMk cId="2827061709" sldId="269"/>
            <ac:picMk id="10" creationId="{05DAEFF5-BCFF-4E11-9295-38087D730555}"/>
          </ac:picMkLst>
        </pc:picChg>
        <pc:picChg chg="add mod">
          <ac:chgData name="Radoykova, Seda" userId="781fc48e-e6cf-40b3-b105-c8b2ecc305f4" providerId="ADAL" clId="{AF4735C2-8007-41DC-99A7-BEECABC47A15}" dt="2022-02-21T01:54:17.405" v="1948" actId="962"/>
          <ac:picMkLst>
            <pc:docMk/>
            <pc:sldMk cId="2827061709" sldId="269"/>
            <ac:picMk id="12" creationId="{27EDC865-7EC3-4BB9-9594-031F49850A55}"/>
          </ac:picMkLst>
        </pc:picChg>
      </pc:sldChg>
      <pc:sldChg chg="addSp delSp modSp new del mod">
        <pc:chgData name="Radoykova, Seda" userId="781fc48e-e6cf-40b3-b105-c8b2ecc305f4" providerId="ADAL" clId="{AF4735C2-8007-41DC-99A7-BEECABC47A15}" dt="2022-02-21T01:46:47.237" v="1905" actId="47"/>
        <pc:sldMkLst>
          <pc:docMk/>
          <pc:sldMk cId="3030131149" sldId="270"/>
        </pc:sldMkLst>
        <pc:spChg chg="del">
          <ac:chgData name="Radoykova, Seda" userId="781fc48e-e6cf-40b3-b105-c8b2ecc305f4" providerId="ADAL" clId="{AF4735C2-8007-41DC-99A7-BEECABC47A15}" dt="2022-02-21T01:46:42.396" v="1901" actId="931"/>
          <ac:spMkLst>
            <pc:docMk/>
            <pc:sldMk cId="3030131149" sldId="270"/>
            <ac:spMk id="3" creationId="{D6A3C457-617C-4647-8966-248FF3DFD9AF}"/>
          </ac:spMkLst>
        </pc:spChg>
        <pc:spChg chg="add mod">
          <ac:chgData name="Radoykova, Seda" userId="781fc48e-e6cf-40b3-b105-c8b2ecc305f4" providerId="ADAL" clId="{AF4735C2-8007-41DC-99A7-BEECABC47A15}" dt="2022-02-21T01:46:44.277" v="1904" actId="21"/>
          <ac:spMkLst>
            <pc:docMk/>
            <pc:sldMk cId="3030131149" sldId="270"/>
            <ac:spMk id="8" creationId="{61B3DAF8-0E6F-42F1-99BD-0678A4536C02}"/>
          </ac:spMkLst>
        </pc:spChg>
        <pc:picChg chg="add del mod">
          <ac:chgData name="Radoykova, Seda" userId="781fc48e-e6cf-40b3-b105-c8b2ecc305f4" providerId="ADAL" clId="{AF4735C2-8007-41DC-99A7-BEECABC47A15}" dt="2022-02-21T01:46:44.277" v="1904" actId="21"/>
          <ac:picMkLst>
            <pc:docMk/>
            <pc:sldMk cId="3030131149" sldId="270"/>
            <ac:picMk id="6" creationId="{D80D4497-6BB1-45D6-BD72-D277899C029B}"/>
          </ac:picMkLst>
        </pc:picChg>
      </pc:sldChg>
      <pc:sldChg chg="addSp delSp modSp new mod">
        <pc:chgData name="Radoykova, Seda" userId="781fc48e-e6cf-40b3-b105-c8b2ecc305f4" providerId="ADAL" clId="{AF4735C2-8007-41DC-99A7-BEECABC47A15}" dt="2022-02-21T01:55:01.301" v="1984" actId="1076"/>
        <pc:sldMkLst>
          <pc:docMk/>
          <pc:sldMk cId="3454801673" sldId="270"/>
        </pc:sldMkLst>
        <pc:spChg chg="mod">
          <ac:chgData name="Radoykova, Seda" userId="781fc48e-e6cf-40b3-b105-c8b2ecc305f4" providerId="ADAL" clId="{AF4735C2-8007-41DC-99A7-BEECABC47A15}" dt="2022-02-21T01:54:36.478" v="1978" actId="20577"/>
          <ac:spMkLst>
            <pc:docMk/>
            <pc:sldMk cId="3454801673" sldId="270"/>
            <ac:spMk id="2" creationId="{2B5512D8-7FF7-4BA8-9D9D-2E12E2E9611F}"/>
          </ac:spMkLst>
        </pc:spChg>
        <pc:spChg chg="del">
          <ac:chgData name="Radoykova, Seda" userId="781fc48e-e6cf-40b3-b105-c8b2ecc305f4" providerId="ADAL" clId="{AF4735C2-8007-41DC-99A7-BEECABC47A15}" dt="2022-02-21T01:54:43.316" v="1979" actId="931"/>
          <ac:spMkLst>
            <pc:docMk/>
            <pc:sldMk cId="3454801673" sldId="270"/>
            <ac:spMk id="3" creationId="{B38C9C8F-58E0-44A9-8957-99B295ECA96B}"/>
          </ac:spMkLst>
        </pc:spChg>
        <pc:picChg chg="add mod">
          <ac:chgData name="Radoykova, Seda" userId="781fc48e-e6cf-40b3-b105-c8b2ecc305f4" providerId="ADAL" clId="{AF4735C2-8007-41DC-99A7-BEECABC47A15}" dt="2022-02-21T01:55:01.301" v="1984" actId="1076"/>
          <ac:picMkLst>
            <pc:docMk/>
            <pc:sldMk cId="3454801673" sldId="270"/>
            <ac:picMk id="5" creationId="{826B9BCC-C3FD-4BC6-B732-F3F88CC3143F}"/>
          </ac:picMkLst>
        </pc:picChg>
      </pc:sldChg>
      <pc:sldChg chg="modSp new mod">
        <pc:chgData name="Radoykova, Seda" userId="781fc48e-e6cf-40b3-b105-c8b2ecc305f4" providerId="ADAL" clId="{AF4735C2-8007-41DC-99A7-BEECABC47A15}" dt="2022-03-10T23:46:59.570" v="2646" actId="113"/>
        <pc:sldMkLst>
          <pc:docMk/>
          <pc:sldMk cId="1202744298" sldId="271"/>
        </pc:sldMkLst>
        <pc:spChg chg="mod">
          <ac:chgData name="Radoykova, Seda" userId="781fc48e-e6cf-40b3-b105-c8b2ecc305f4" providerId="ADAL" clId="{AF4735C2-8007-41DC-99A7-BEECABC47A15}" dt="2022-03-10T23:31:04.169" v="2402" actId="20577"/>
          <ac:spMkLst>
            <pc:docMk/>
            <pc:sldMk cId="1202744298" sldId="271"/>
            <ac:spMk id="2" creationId="{86B75806-ABE3-4D12-9E92-38D9E853E99E}"/>
          </ac:spMkLst>
        </pc:spChg>
        <pc:spChg chg="mod">
          <ac:chgData name="Radoykova, Seda" userId="781fc48e-e6cf-40b3-b105-c8b2ecc305f4" providerId="ADAL" clId="{AF4735C2-8007-41DC-99A7-BEECABC47A15}" dt="2022-03-10T23:46:57.180" v="2644" actId="113"/>
          <ac:spMkLst>
            <pc:docMk/>
            <pc:sldMk cId="1202744298" sldId="271"/>
            <ac:spMk id="3" creationId="{F4475EFD-63D0-4C3A-A328-0AB2F3CBA304}"/>
          </ac:spMkLst>
        </pc:spChg>
        <pc:spChg chg="mod">
          <ac:chgData name="Radoykova, Seda" userId="781fc48e-e6cf-40b3-b105-c8b2ecc305f4" providerId="ADAL" clId="{AF4735C2-8007-41DC-99A7-BEECABC47A15}" dt="2022-03-10T23:46:59.570" v="2646" actId="113"/>
          <ac:spMkLst>
            <pc:docMk/>
            <pc:sldMk cId="1202744298" sldId="271"/>
            <ac:spMk id="4" creationId="{0B0DBF84-AA82-44F5-857A-5B08C7956537}"/>
          </ac:spMkLst>
        </pc:spChg>
      </pc:sldChg>
      <pc:sldChg chg="addSp delSp modSp new mod">
        <pc:chgData name="Radoykova, Seda" userId="781fc48e-e6cf-40b3-b105-c8b2ecc305f4" providerId="ADAL" clId="{AF4735C2-8007-41DC-99A7-BEECABC47A15}" dt="2022-03-10T23:51:02.848" v="2999" actId="1076"/>
        <pc:sldMkLst>
          <pc:docMk/>
          <pc:sldMk cId="3303622935" sldId="272"/>
        </pc:sldMkLst>
        <pc:spChg chg="mod">
          <ac:chgData name="Radoykova, Seda" userId="781fc48e-e6cf-40b3-b105-c8b2ecc305f4" providerId="ADAL" clId="{AF4735C2-8007-41DC-99A7-BEECABC47A15}" dt="2022-03-10T23:47:43.527" v="2679" actId="20577"/>
          <ac:spMkLst>
            <pc:docMk/>
            <pc:sldMk cId="3303622935" sldId="272"/>
            <ac:spMk id="2" creationId="{9CB93C64-5560-4057-925E-74C0E5BE7C03}"/>
          </ac:spMkLst>
        </pc:spChg>
        <pc:spChg chg="add del">
          <ac:chgData name="Radoykova, Seda" userId="781fc48e-e6cf-40b3-b105-c8b2ecc305f4" providerId="ADAL" clId="{AF4735C2-8007-41DC-99A7-BEECABC47A15}" dt="2022-03-10T23:47:33.259" v="2652"/>
          <ac:spMkLst>
            <pc:docMk/>
            <pc:sldMk cId="3303622935" sldId="272"/>
            <ac:spMk id="3" creationId="{62D8D782-C48E-4EAB-8BED-CE2C9364A9DC}"/>
          </ac:spMkLst>
        </pc:spChg>
        <pc:spChg chg="del">
          <ac:chgData name="Radoykova, Seda" userId="781fc48e-e6cf-40b3-b105-c8b2ecc305f4" providerId="ADAL" clId="{AF4735C2-8007-41DC-99A7-BEECABC47A15}" dt="2022-03-10T23:47:34.825" v="2655"/>
          <ac:spMkLst>
            <pc:docMk/>
            <pc:sldMk cId="3303622935" sldId="272"/>
            <ac:spMk id="4" creationId="{387CA731-8E7C-4A93-9B51-B62C4B3F1E80}"/>
          </ac:spMkLst>
        </pc:spChg>
        <pc:picChg chg="add del mod">
          <ac:chgData name="Radoykova, Seda" userId="781fc48e-e6cf-40b3-b105-c8b2ecc305f4" providerId="ADAL" clId="{AF4735C2-8007-41DC-99A7-BEECABC47A15}" dt="2022-03-10T23:47:30.765" v="2651"/>
          <ac:picMkLst>
            <pc:docMk/>
            <pc:sldMk cId="3303622935" sldId="272"/>
            <ac:picMk id="6" creationId="{D6E60BB1-CDF4-4E9B-998C-0499A317A951}"/>
          </ac:picMkLst>
        </pc:picChg>
        <pc:picChg chg="add mod">
          <ac:chgData name="Radoykova, Seda" userId="781fc48e-e6cf-40b3-b105-c8b2ecc305f4" providerId="ADAL" clId="{AF4735C2-8007-41DC-99A7-BEECABC47A15}" dt="2022-03-10T23:50:59.958" v="2998" actId="1076"/>
          <ac:picMkLst>
            <pc:docMk/>
            <pc:sldMk cId="3303622935" sldId="272"/>
            <ac:picMk id="8" creationId="{07FDC5C2-746A-44AF-829C-D2F0ED55516C}"/>
          </ac:picMkLst>
        </pc:picChg>
        <pc:picChg chg="add mod">
          <ac:chgData name="Radoykova, Seda" userId="781fc48e-e6cf-40b3-b105-c8b2ecc305f4" providerId="ADAL" clId="{AF4735C2-8007-41DC-99A7-BEECABC47A15}" dt="2022-03-10T23:51:02.848" v="2999" actId="1076"/>
          <ac:picMkLst>
            <pc:docMk/>
            <pc:sldMk cId="3303622935" sldId="272"/>
            <ac:picMk id="10" creationId="{9AC9917C-2DAE-42D9-97DC-C648D322A620}"/>
          </ac:picMkLst>
        </pc:picChg>
      </pc:sldChg>
      <pc:sldChg chg="addSp delSp modSp new mod ord modClrScheme chgLayout">
        <pc:chgData name="Radoykova, Seda" userId="781fc48e-e6cf-40b3-b105-c8b2ecc305f4" providerId="ADAL" clId="{AF4735C2-8007-41DC-99A7-BEECABC47A15}" dt="2022-03-10T23:49:38.536" v="2989" actId="20577"/>
        <pc:sldMkLst>
          <pc:docMk/>
          <pc:sldMk cId="3112594236" sldId="273"/>
        </pc:sldMkLst>
        <pc:spChg chg="del mod ord">
          <ac:chgData name="Radoykova, Seda" userId="781fc48e-e6cf-40b3-b105-c8b2ecc305f4" providerId="ADAL" clId="{AF4735C2-8007-41DC-99A7-BEECABC47A15}" dt="2022-03-10T23:42:56.201" v="2409" actId="700"/>
          <ac:spMkLst>
            <pc:docMk/>
            <pc:sldMk cId="3112594236" sldId="273"/>
            <ac:spMk id="2" creationId="{5DDF9977-F74B-481D-BF5F-802E4B193B43}"/>
          </ac:spMkLst>
        </pc:spChg>
        <pc:spChg chg="del mod ord">
          <ac:chgData name="Radoykova, Seda" userId="781fc48e-e6cf-40b3-b105-c8b2ecc305f4" providerId="ADAL" clId="{AF4735C2-8007-41DC-99A7-BEECABC47A15}" dt="2022-03-10T23:42:56.201" v="2409" actId="700"/>
          <ac:spMkLst>
            <pc:docMk/>
            <pc:sldMk cId="3112594236" sldId="273"/>
            <ac:spMk id="3" creationId="{3594F98B-1A59-4DAB-AEA1-F1F1BA86F099}"/>
          </ac:spMkLst>
        </pc:spChg>
        <pc:spChg chg="del">
          <ac:chgData name="Radoykova, Seda" userId="781fc48e-e6cf-40b3-b105-c8b2ecc305f4" providerId="ADAL" clId="{AF4735C2-8007-41DC-99A7-BEECABC47A15}" dt="2022-03-10T23:42:56.201" v="2409" actId="700"/>
          <ac:spMkLst>
            <pc:docMk/>
            <pc:sldMk cId="3112594236" sldId="273"/>
            <ac:spMk id="4" creationId="{18846184-EAB8-4D8B-AEFE-8018AAEFD4FC}"/>
          </ac:spMkLst>
        </pc:spChg>
        <pc:spChg chg="add mod ord">
          <ac:chgData name="Radoykova, Seda" userId="781fc48e-e6cf-40b3-b105-c8b2ecc305f4" providerId="ADAL" clId="{AF4735C2-8007-41DC-99A7-BEECABC47A15}" dt="2022-03-10T23:43:16.482" v="2476" actId="20577"/>
          <ac:spMkLst>
            <pc:docMk/>
            <pc:sldMk cId="3112594236" sldId="273"/>
            <ac:spMk id="5" creationId="{5B234151-7CB5-4105-BDB9-D9ADEDEEBC05}"/>
          </ac:spMkLst>
        </pc:spChg>
        <pc:spChg chg="add mod ord">
          <ac:chgData name="Radoykova, Seda" userId="781fc48e-e6cf-40b3-b105-c8b2ecc305f4" providerId="ADAL" clId="{AF4735C2-8007-41DC-99A7-BEECABC47A15}" dt="2022-03-10T23:49:38.536" v="2989" actId="20577"/>
          <ac:spMkLst>
            <pc:docMk/>
            <pc:sldMk cId="3112594236" sldId="273"/>
            <ac:spMk id="6" creationId="{24BD59FC-084C-4013-BBD7-B0F5E8D56F0D}"/>
          </ac:spMkLst>
        </pc:spChg>
      </pc:sldChg>
      <pc:sldChg chg="addSp delSp modSp new mod">
        <pc:chgData name="Radoykova, Seda" userId="781fc48e-e6cf-40b3-b105-c8b2ecc305f4" providerId="ADAL" clId="{AF4735C2-8007-41DC-99A7-BEECABC47A15}" dt="2022-03-10T23:54:20.123" v="3027" actId="962"/>
        <pc:sldMkLst>
          <pc:docMk/>
          <pc:sldMk cId="2319939862" sldId="274"/>
        </pc:sldMkLst>
        <pc:spChg chg="mod">
          <ac:chgData name="Radoykova, Seda" userId="781fc48e-e6cf-40b3-b105-c8b2ecc305f4" providerId="ADAL" clId="{AF4735C2-8007-41DC-99A7-BEECABC47A15}" dt="2022-03-10T23:48:20.608" v="2772" actId="5793"/>
          <ac:spMkLst>
            <pc:docMk/>
            <pc:sldMk cId="2319939862" sldId="274"/>
            <ac:spMk id="2" creationId="{33551D95-2572-438C-8D90-96A0FFA77CF2}"/>
          </ac:spMkLst>
        </pc:spChg>
        <pc:spChg chg="del">
          <ac:chgData name="Radoykova, Seda" userId="781fc48e-e6cf-40b3-b105-c8b2ecc305f4" providerId="ADAL" clId="{AF4735C2-8007-41DC-99A7-BEECABC47A15}" dt="2022-03-10T23:48:02.498" v="2711"/>
          <ac:spMkLst>
            <pc:docMk/>
            <pc:sldMk cId="2319939862" sldId="274"/>
            <ac:spMk id="3" creationId="{848FD970-E57E-4833-9F27-B1D3D3E8B1E9}"/>
          </ac:spMkLst>
        </pc:spChg>
        <pc:spChg chg="del">
          <ac:chgData name="Radoykova, Seda" userId="781fc48e-e6cf-40b3-b105-c8b2ecc305f4" providerId="ADAL" clId="{AF4735C2-8007-41DC-99A7-BEECABC47A15}" dt="2022-03-10T23:48:04.638" v="2714"/>
          <ac:spMkLst>
            <pc:docMk/>
            <pc:sldMk cId="2319939862" sldId="274"/>
            <ac:spMk id="4" creationId="{6AA3E579-6475-4017-B917-426FD3348284}"/>
          </ac:spMkLst>
        </pc:spChg>
        <pc:spChg chg="add del mod">
          <ac:chgData name="Radoykova, Seda" userId="781fc48e-e6cf-40b3-b105-c8b2ecc305f4" providerId="ADAL" clId="{AF4735C2-8007-41DC-99A7-BEECABC47A15}" dt="2022-03-10T23:54:19.733" v="3025"/>
          <ac:spMkLst>
            <pc:docMk/>
            <pc:sldMk cId="2319939862" sldId="274"/>
            <ac:spMk id="10" creationId="{9E7E486E-CC30-489A-B082-86BD3537DE91}"/>
          </ac:spMkLst>
        </pc:spChg>
        <pc:spChg chg="add del mod">
          <ac:chgData name="Radoykova, Seda" userId="781fc48e-e6cf-40b3-b105-c8b2ecc305f4" providerId="ADAL" clId="{AF4735C2-8007-41DC-99A7-BEECABC47A15}" dt="2022-03-10T23:54:13.373" v="3022"/>
          <ac:spMkLst>
            <pc:docMk/>
            <pc:sldMk cId="2319939862" sldId="274"/>
            <ac:spMk id="12" creationId="{248594A0-0B26-4A5E-AF8D-5BEC333E66FB}"/>
          </ac:spMkLst>
        </pc:spChg>
        <pc:picChg chg="add del mod">
          <ac:chgData name="Radoykova, Seda" userId="781fc48e-e6cf-40b3-b105-c8b2ecc305f4" providerId="ADAL" clId="{AF4735C2-8007-41DC-99A7-BEECABC47A15}" dt="2022-03-10T23:54:11.095" v="3021" actId="478"/>
          <ac:picMkLst>
            <pc:docMk/>
            <pc:sldMk cId="2319939862" sldId="274"/>
            <ac:picMk id="6" creationId="{70FF24EB-CD38-4871-969D-AF6E754C9F87}"/>
          </ac:picMkLst>
        </pc:picChg>
        <pc:picChg chg="add del mod">
          <ac:chgData name="Radoykova, Seda" userId="781fc48e-e6cf-40b3-b105-c8b2ecc305f4" providerId="ADAL" clId="{AF4735C2-8007-41DC-99A7-BEECABC47A15}" dt="2022-03-10T23:53:57.634" v="3020" actId="478"/>
          <ac:picMkLst>
            <pc:docMk/>
            <pc:sldMk cId="2319939862" sldId="274"/>
            <ac:picMk id="8" creationId="{FD2AA399-83BB-48B1-B6E6-ED03E7BD9B9A}"/>
          </ac:picMkLst>
        </pc:picChg>
        <pc:picChg chg="add mod">
          <ac:chgData name="Radoykova, Seda" userId="781fc48e-e6cf-40b3-b105-c8b2ecc305f4" providerId="ADAL" clId="{AF4735C2-8007-41DC-99A7-BEECABC47A15}" dt="2022-03-10T23:54:13.888" v="3024" actId="962"/>
          <ac:picMkLst>
            <pc:docMk/>
            <pc:sldMk cId="2319939862" sldId="274"/>
            <ac:picMk id="14" creationId="{04E31052-7F6C-409C-949D-45FCEEFEE34F}"/>
          </ac:picMkLst>
        </pc:picChg>
        <pc:picChg chg="add mod">
          <ac:chgData name="Radoykova, Seda" userId="781fc48e-e6cf-40b3-b105-c8b2ecc305f4" providerId="ADAL" clId="{AF4735C2-8007-41DC-99A7-BEECABC47A15}" dt="2022-03-10T23:54:20.123" v="3027" actId="962"/>
          <ac:picMkLst>
            <pc:docMk/>
            <pc:sldMk cId="2319939862" sldId="274"/>
            <ac:picMk id="16" creationId="{9A6193B3-7044-4A18-B543-28FA724AD16C}"/>
          </ac:picMkLst>
        </pc:picChg>
      </pc:sldChg>
      <pc:sldChg chg="addSp delSp modSp new mod ord">
        <pc:chgData name="Radoykova, Seda" userId="781fc48e-e6cf-40b3-b105-c8b2ecc305f4" providerId="ADAL" clId="{AF4735C2-8007-41DC-99A7-BEECABC47A15}" dt="2022-03-10T23:57:01.205" v="3031"/>
        <pc:sldMkLst>
          <pc:docMk/>
          <pc:sldMk cId="3702427270" sldId="275"/>
        </pc:sldMkLst>
        <pc:spChg chg="mod">
          <ac:chgData name="Radoykova, Seda" userId="781fc48e-e6cf-40b3-b105-c8b2ecc305f4" providerId="ADAL" clId="{AF4735C2-8007-41DC-99A7-BEECABC47A15}" dt="2022-03-10T23:48:17.390" v="2770" actId="20577"/>
          <ac:spMkLst>
            <pc:docMk/>
            <pc:sldMk cId="3702427270" sldId="275"/>
            <ac:spMk id="2" creationId="{4A3069A1-13A6-4CC3-AE3A-0297E3E1A41C}"/>
          </ac:spMkLst>
        </pc:spChg>
        <pc:spChg chg="del">
          <ac:chgData name="Radoykova, Seda" userId="781fc48e-e6cf-40b3-b105-c8b2ecc305f4" providerId="ADAL" clId="{AF4735C2-8007-41DC-99A7-BEECABC47A15}" dt="2022-03-10T23:48:28.784" v="2773"/>
          <ac:spMkLst>
            <pc:docMk/>
            <pc:sldMk cId="3702427270" sldId="275"/>
            <ac:spMk id="3" creationId="{99C73E32-E3FF-4B9A-91F0-79508A12D549}"/>
          </ac:spMkLst>
        </pc:spChg>
        <pc:spChg chg="del">
          <ac:chgData name="Radoykova, Seda" userId="781fc48e-e6cf-40b3-b105-c8b2ecc305f4" providerId="ADAL" clId="{AF4735C2-8007-41DC-99A7-BEECABC47A15}" dt="2022-03-10T23:48:30.886" v="2776"/>
          <ac:spMkLst>
            <pc:docMk/>
            <pc:sldMk cId="3702427270" sldId="275"/>
            <ac:spMk id="4" creationId="{97455F10-C9E8-41D0-8CF2-3D2842B5C16A}"/>
          </ac:spMkLst>
        </pc:spChg>
        <pc:picChg chg="add mod">
          <ac:chgData name="Radoykova, Seda" userId="781fc48e-e6cf-40b3-b105-c8b2ecc305f4" providerId="ADAL" clId="{AF4735C2-8007-41DC-99A7-BEECABC47A15}" dt="2022-03-10T23:48:29.261" v="2775" actId="962"/>
          <ac:picMkLst>
            <pc:docMk/>
            <pc:sldMk cId="3702427270" sldId="275"/>
            <ac:picMk id="6" creationId="{8CA0EB5A-F8CB-465F-9B7F-A0FC8A78B1F4}"/>
          </ac:picMkLst>
        </pc:picChg>
        <pc:picChg chg="add mod">
          <ac:chgData name="Radoykova, Seda" userId="781fc48e-e6cf-40b3-b105-c8b2ecc305f4" providerId="ADAL" clId="{AF4735C2-8007-41DC-99A7-BEECABC47A15}" dt="2022-03-10T23:48:31.259" v="2778" actId="962"/>
          <ac:picMkLst>
            <pc:docMk/>
            <pc:sldMk cId="3702427270" sldId="275"/>
            <ac:picMk id="8" creationId="{20C73766-D74E-4DD9-BC63-0A4D500A3B6D}"/>
          </ac:picMkLst>
        </pc:picChg>
      </pc:sldChg>
      <pc:sldChg chg="addSp modSp add mod">
        <pc:chgData name="Radoykova, Seda" userId="781fc48e-e6cf-40b3-b105-c8b2ecc305f4" providerId="ADAL" clId="{AF4735C2-8007-41DC-99A7-BEECABC47A15}" dt="2022-03-10T23:52:56.365" v="3019" actId="1037"/>
        <pc:sldMkLst>
          <pc:docMk/>
          <pc:sldMk cId="2129634194" sldId="276"/>
        </pc:sldMkLst>
        <pc:spChg chg="add mod">
          <ac:chgData name="Radoykova, Seda" userId="781fc48e-e6cf-40b3-b105-c8b2ecc305f4" providerId="ADAL" clId="{AF4735C2-8007-41DC-99A7-BEECABC47A15}" dt="2022-03-10T23:52:00.693" v="3004" actId="208"/>
          <ac:spMkLst>
            <pc:docMk/>
            <pc:sldMk cId="2129634194" sldId="276"/>
            <ac:spMk id="3" creationId="{6B51C550-E5F0-45D1-B01F-9CEDA3D41AE1}"/>
          </ac:spMkLst>
        </pc:spChg>
        <pc:spChg chg="add mod">
          <ac:chgData name="Radoykova, Seda" userId="781fc48e-e6cf-40b3-b105-c8b2ecc305f4" providerId="ADAL" clId="{AF4735C2-8007-41DC-99A7-BEECABC47A15}" dt="2022-03-10T23:52:05.459" v="3006" actId="1076"/>
          <ac:spMkLst>
            <pc:docMk/>
            <pc:sldMk cId="2129634194" sldId="276"/>
            <ac:spMk id="6" creationId="{FCC0CC5A-AB6E-4452-9361-9D9BD1D8DD2A}"/>
          </ac:spMkLst>
        </pc:spChg>
        <pc:spChg chg="add mod">
          <ac:chgData name="Radoykova, Seda" userId="781fc48e-e6cf-40b3-b105-c8b2ecc305f4" providerId="ADAL" clId="{AF4735C2-8007-41DC-99A7-BEECABC47A15}" dt="2022-03-10T23:52:10.037" v="3008" actId="1076"/>
          <ac:spMkLst>
            <pc:docMk/>
            <pc:sldMk cId="2129634194" sldId="276"/>
            <ac:spMk id="7" creationId="{2AC68164-4588-4573-9BC0-B627BDA367F2}"/>
          </ac:spMkLst>
        </pc:spChg>
        <pc:spChg chg="add mod">
          <ac:chgData name="Radoykova, Seda" userId="781fc48e-e6cf-40b3-b105-c8b2ecc305f4" providerId="ADAL" clId="{AF4735C2-8007-41DC-99A7-BEECABC47A15}" dt="2022-03-10T23:52:26.693" v="3012" actId="1076"/>
          <ac:spMkLst>
            <pc:docMk/>
            <pc:sldMk cId="2129634194" sldId="276"/>
            <ac:spMk id="9" creationId="{CB1746CF-7FDC-46AF-9506-37AC127C5569}"/>
          </ac:spMkLst>
        </pc:spChg>
        <pc:spChg chg="add mod">
          <ac:chgData name="Radoykova, Seda" userId="781fc48e-e6cf-40b3-b105-c8b2ecc305f4" providerId="ADAL" clId="{AF4735C2-8007-41DC-99A7-BEECABC47A15}" dt="2022-03-10T23:52:56.365" v="3019" actId="1037"/>
          <ac:spMkLst>
            <pc:docMk/>
            <pc:sldMk cId="2129634194" sldId="276"/>
            <ac:spMk id="11" creationId="{901DBCDB-2A45-4B14-A955-0397BDDC315E}"/>
          </ac:spMkLst>
        </pc:spChg>
        <pc:picChg chg="mod">
          <ac:chgData name="Radoykova, Seda" userId="781fc48e-e6cf-40b3-b105-c8b2ecc305f4" providerId="ADAL" clId="{AF4735C2-8007-41DC-99A7-BEECABC47A15}" dt="2022-03-10T23:52:19.786" v="3011" actId="1076"/>
          <ac:picMkLst>
            <pc:docMk/>
            <pc:sldMk cId="2129634194" sldId="276"/>
            <ac:picMk id="8" creationId="{07FDC5C2-746A-44AF-829C-D2F0ED55516C}"/>
          </ac:picMkLst>
        </pc:picChg>
      </pc:sldChg>
    </pc:docChg>
  </pc:docChgLst>
</pc:chgInfo>
</file>

<file path=ppt/media/image1.png>
</file>

<file path=ppt/media/image2.png>
</file>

<file path=ppt/media/image3.png>
</file>

<file path=ppt/media/image4.gif>
</file>

<file path=ppt/media/image5.gif>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145BBF-01D4-48FA-B520-1F5795683EC4}" type="datetimeFigureOut">
              <a:rPr lang="en-GB" smtClean="0"/>
              <a:t>10/03/2022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3D6C0-FE88-49FA-93F1-0ADF3928E174}" type="slidenum">
              <a:rPr lang="en-GB" smtClean="0"/>
              <a:t>‹#›</a:t>
            </a:fld>
            <a:endParaRPr lang="en-GB"/>
          </a:p>
        </p:txBody>
      </p:sp>
    </p:spTree>
    <p:extLst>
      <p:ext uri="{BB962C8B-B14F-4D97-AF65-F5344CB8AC3E}">
        <p14:creationId xmlns:p14="http://schemas.microsoft.com/office/powerpoint/2010/main" val="4142832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2A3D6C0-FE88-49FA-93F1-0ADF3928E174}" type="slidenum">
              <a:rPr lang="en-GB" smtClean="0"/>
              <a:t>10</a:t>
            </a:fld>
            <a:endParaRPr lang="en-GB"/>
          </a:p>
        </p:txBody>
      </p:sp>
    </p:spTree>
    <p:extLst>
      <p:ext uri="{BB962C8B-B14F-4D97-AF65-F5344CB8AC3E}">
        <p14:creationId xmlns:p14="http://schemas.microsoft.com/office/powerpoint/2010/main" val="3433831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2A3D6C0-FE88-49FA-93F1-0ADF3928E174}" type="slidenum">
              <a:rPr lang="en-GB" smtClean="0"/>
              <a:t>18</a:t>
            </a:fld>
            <a:endParaRPr lang="en-GB"/>
          </a:p>
        </p:txBody>
      </p:sp>
    </p:spTree>
    <p:extLst>
      <p:ext uri="{BB962C8B-B14F-4D97-AF65-F5344CB8AC3E}">
        <p14:creationId xmlns:p14="http://schemas.microsoft.com/office/powerpoint/2010/main" val="2564193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2A3D6C0-FE88-49FA-93F1-0ADF3928E174}" type="slidenum">
              <a:rPr lang="en-GB" smtClean="0"/>
              <a:t>19</a:t>
            </a:fld>
            <a:endParaRPr lang="en-GB"/>
          </a:p>
        </p:txBody>
      </p:sp>
    </p:spTree>
    <p:extLst>
      <p:ext uri="{BB962C8B-B14F-4D97-AF65-F5344CB8AC3E}">
        <p14:creationId xmlns:p14="http://schemas.microsoft.com/office/powerpoint/2010/main" val="3313383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09402-EDF3-4E7D-96BD-2C5A2630C5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9691E6A-5C24-4D9D-8CD5-4480AFF572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E85480B-63E6-4F30-812D-0AD7E5F7E28E}"/>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AA1230D8-2C7C-4038-A0FF-64AF6BF77C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FAC740-575E-4C5F-93EB-63EED91A62BF}"/>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261691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956CF-599F-431A-B29E-6AC40E553D6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F51CF21-FA82-465A-B022-162422E246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D662471-5BCF-4886-AD62-0F8BFCA6C562}"/>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8769B2C1-A4D2-4BAE-A109-3148F75CDA5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3647066-52E7-4C6A-A5C1-A633FB3C2B05}"/>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197205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809BA3-9CB4-4FB7-8B81-277BCB1DDB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7843637-A540-4C62-BA2E-9B4DA2DDD5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4135CDA-D006-412F-AD5D-A6E1F7189171}"/>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E9179D53-1FD1-442A-A5E3-5891409A493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FA517B-170E-4D7A-A743-AF117078B241}"/>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237754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EAF6-25D5-4174-97D4-92337CE2E2E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8AF574A-6B0B-49AA-98D8-B6AD65D0F7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4C8F96E-DD65-4B15-BACA-B5F134780400}"/>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099DD670-5385-48D5-B29F-C4628C6E91B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B85E53-4BCA-4AF1-8F63-DFD15CB1029E}"/>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761569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33673-F770-4EB7-A53B-7E43B4A8C3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38AEB26-8D1A-4A51-884F-666EDD5A3B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067AF0-9A62-42E2-8F2D-F41E9B4C51E0}"/>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2E067A8C-768B-47AC-82AB-FE52FE0D2B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78DBAC-B3AF-4FE2-8C4F-9505E2EB5F41}"/>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986628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B287F-B6D7-43F0-A15D-F369479AAE3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48F058D-971E-4554-98B9-513D15D43A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0401BE7-2612-4FE2-BF35-2D362BC98D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16EF9A5-7B7C-4811-9A60-5A1DA5E01649}"/>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6" name="Footer Placeholder 5">
            <a:extLst>
              <a:ext uri="{FF2B5EF4-FFF2-40B4-BE49-F238E27FC236}">
                <a16:creationId xmlns:a16="http://schemas.microsoft.com/office/drawing/2014/main" id="{A37E9EC9-152A-4828-BE57-2FB2C761C6D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8A4FF29-6603-43B9-8D52-52B26E78D733}"/>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11401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C5CDF-3DB3-4348-9FC7-4F2113B942E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F9F8061-A8E1-46E8-9359-D2C6A82FBA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AB2AB3-79EE-458E-8295-A5A4BCFC50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34E2F8F-C5DF-438E-863D-194E2B7C69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974C25-6481-449D-ACE5-12D23C6CCD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C2DD67A-B434-45A1-94C5-F2198A1352A4}"/>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8" name="Footer Placeholder 7">
            <a:extLst>
              <a:ext uri="{FF2B5EF4-FFF2-40B4-BE49-F238E27FC236}">
                <a16:creationId xmlns:a16="http://schemas.microsoft.com/office/drawing/2014/main" id="{2AE0227E-B4C1-4689-B77A-F58AD200DBB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8882831-73CF-4A73-9C2B-63BD38A27166}"/>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821518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A20A6-AD12-4A62-8711-585C27921F1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1723A1C-1D5B-4801-9A28-4BF4AA38CD2D}"/>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4" name="Footer Placeholder 3">
            <a:extLst>
              <a:ext uri="{FF2B5EF4-FFF2-40B4-BE49-F238E27FC236}">
                <a16:creationId xmlns:a16="http://schemas.microsoft.com/office/drawing/2014/main" id="{4E287B1D-7C76-4CD0-B62B-4C919F3297D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0EB06E4-95E6-44C2-9305-DFEA099C59C1}"/>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663954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B69B9A-4201-4758-8CFA-A0338CF1E3B4}"/>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3" name="Footer Placeholder 2">
            <a:extLst>
              <a:ext uri="{FF2B5EF4-FFF2-40B4-BE49-F238E27FC236}">
                <a16:creationId xmlns:a16="http://schemas.microsoft.com/office/drawing/2014/main" id="{15D8C146-8927-4267-A601-D01F77997B8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8A44BB9-8E94-45F0-92B7-22C2700FE120}"/>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3868891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273C9-5C5E-4E0B-8A9D-539B2D328C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EF40808-82EC-4DAF-919F-E8E707CD1A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FEA8A61-3413-4F68-99EC-92C41FDA1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3829D7-049A-4FA8-8715-0CBEEA80DDCD}"/>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6" name="Footer Placeholder 5">
            <a:extLst>
              <a:ext uri="{FF2B5EF4-FFF2-40B4-BE49-F238E27FC236}">
                <a16:creationId xmlns:a16="http://schemas.microsoft.com/office/drawing/2014/main" id="{CF8B4157-8C50-49E1-B7C2-A56CDE4F663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A1769A-0C3A-46A3-9BEF-6400EA9B0788}"/>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128094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A8804-E046-48E8-B484-3914CA0807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8D3C6AB-F485-45AE-BDA3-9878A3747D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F04CC44-1EFF-47A1-8FA8-72FE71F28A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128D63-470A-4D9C-9676-9EB74A564503}"/>
              </a:ext>
            </a:extLst>
          </p:cNvPr>
          <p:cNvSpPr>
            <a:spLocks noGrp="1"/>
          </p:cNvSpPr>
          <p:nvPr>
            <p:ph type="dt" sz="half" idx="10"/>
          </p:nvPr>
        </p:nvSpPr>
        <p:spPr/>
        <p:txBody>
          <a:bodyPr/>
          <a:lstStyle/>
          <a:p>
            <a:fld id="{D2527EF3-B436-42D9-9F84-01E43F67CB73}" type="datetimeFigureOut">
              <a:rPr lang="en-GB" smtClean="0"/>
              <a:t>10/03/2022</a:t>
            </a:fld>
            <a:endParaRPr lang="en-GB"/>
          </a:p>
        </p:txBody>
      </p:sp>
      <p:sp>
        <p:nvSpPr>
          <p:cNvPr id="6" name="Footer Placeholder 5">
            <a:extLst>
              <a:ext uri="{FF2B5EF4-FFF2-40B4-BE49-F238E27FC236}">
                <a16:creationId xmlns:a16="http://schemas.microsoft.com/office/drawing/2014/main" id="{DF988708-B610-4FA5-BEBF-27D39C723B7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6869B41-A43B-4884-9673-82119BBA32AE}"/>
              </a:ext>
            </a:extLst>
          </p:cNvPr>
          <p:cNvSpPr>
            <a:spLocks noGrp="1"/>
          </p:cNvSpPr>
          <p:nvPr>
            <p:ph type="sldNum" sz="quarter" idx="12"/>
          </p:nvPr>
        </p:nvSpPr>
        <p:spPr/>
        <p:txBody>
          <a:bodyPr/>
          <a:lstStyle/>
          <a:p>
            <a:fld id="{B7DC72F2-1D5D-46A9-ADDF-0D097FB2A9D7}" type="slidenum">
              <a:rPr lang="en-GB" smtClean="0"/>
              <a:t>‹#›</a:t>
            </a:fld>
            <a:endParaRPr lang="en-GB"/>
          </a:p>
        </p:txBody>
      </p:sp>
    </p:spTree>
    <p:extLst>
      <p:ext uri="{BB962C8B-B14F-4D97-AF65-F5344CB8AC3E}">
        <p14:creationId xmlns:p14="http://schemas.microsoft.com/office/powerpoint/2010/main" val="2495858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AAF02C-CD40-414B-8825-72CB880944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7FA3FEA-7B72-47CF-9C5E-CDF8E7F58B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DE3CF51-12A8-4216-86BA-CD55D9B5AC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527EF3-B436-42D9-9F84-01E43F67CB73}" type="datetimeFigureOut">
              <a:rPr lang="en-GB" smtClean="0"/>
              <a:t>10/03/2022</a:t>
            </a:fld>
            <a:endParaRPr lang="en-GB"/>
          </a:p>
        </p:txBody>
      </p:sp>
      <p:sp>
        <p:nvSpPr>
          <p:cNvPr id="5" name="Footer Placeholder 4">
            <a:extLst>
              <a:ext uri="{FF2B5EF4-FFF2-40B4-BE49-F238E27FC236}">
                <a16:creationId xmlns:a16="http://schemas.microsoft.com/office/drawing/2014/main" id="{E20342C3-3E6A-4AB9-9CCD-051226894F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A520711-8C8A-4E58-B61E-2234AE62A9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DC72F2-1D5D-46A9-ADDF-0D097FB2A9D7}" type="slidenum">
              <a:rPr lang="en-GB" smtClean="0"/>
              <a:t>‹#›</a:t>
            </a:fld>
            <a:endParaRPr lang="en-GB"/>
          </a:p>
        </p:txBody>
      </p:sp>
    </p:spTree>
    <p:extLst>
      <p:ext uri="{BB962C8B-B14F-4D97-AF65-F5344CB8AC3E}">
        <p14:creationId xmlns:p14="http://schemas.microsoft.com/office/powerpoint/2010/main" val="3255529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gif"/><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dlapiper.com/en/us/insights/publications/2020/01/china-extends-holidays-for-workers-amid-coronavirus-outbreak/" TargetMode="External"/><Relationship Id="rId2" Type="http://schemas.openxmlformats.org/officeDocument/2006/relationships/hyperlink" Target="https://bfpg.co.uk/2020/04/covid-19-timelin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11FCE-FFDE-4268-9230-F78082F97405}"/>
              </a:ext>
            </a:extLst>
          </p:cNvPr>
          <p:cNvSpPr>
            <a:spLocks noGrp="1"/>
          </p:cNvSpPr>
          <p:nvPr>
            <p:ph type="ctrTitle"/>
          </p:nvPr>
        </p:nvSpPr>
        <p:spPr/>
        <p:txBody>
          <a:bodyPr>
            <a:normAutofit/>
          </a:bodyPr>
          <a:lstStyle/>
          <a:p>
            <a:r>
              <a:rPr lang="en-GB" sz="4800" dirty="0"/>
              <a:t>Household and non-household transmission pre and post-lockdown</a:t>
            </a:r>
          </a:p>
        </p:txBody>
      </p:sp>
    </p:spTree>
    <p:extLst>
      <p:ext uri="{BB962C8B-B14F-4D97-AF65-F5344CB8AC3E}">
        <p14:creationId xmlns:p14="http://schemas.microsoft.com/office/powerpoint/2010/main" val="2397738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scatter chart&#10;&#10;Description automatically generated">
            <a:extLst>
              <a:ext uri="{FF2B5EF4-FFF2-40B4-BE49-F238E27FC236}">
                <a16:creationId xmlns:a16="http://schemas.microsoft.com/office/drawing/2014/main" id="{F4B1A913-2A68-4BDE-A437-3F0ED4732AE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 y="446225"/>
            <a:ext cx="7956311" cy="5965549"/>
          </a:xfrm>
        </p:spPr>
      </p:pic>
      <p:sp>
        <p:nvSpPr>
          <p:cNvPr id="7" name="TextBox 6">
            <a:extLst>
              <a:ext uri="{FF2B5EF4-FFF2-40B4-BE49-F238E27FC236}">
                <a16:creationId xmlns:a16="http://schemas.microsoft.com/office/drawing/2014/main" id="{AA21BF30-F87A-43A0-9C12-04D44ED92B39}"/>
              </a:ext>
            </a:extLst>
          </p:cNvPr>
          <p:cNvSpPr txBox="1"/>
          <p:nvPr/>
        </p:nvSpPr>
        <p:spPr>
          <a:xfrm>
            <a:off x="8284863" y="1165502"/>
            <a:ext cx="3743960" cy="4524315"/>
          </a:xfrm>
          <a:prstGeom prst="rect">
            <a:avLst/>
          </a:prstGeom>
          <a:noFill/>
        </p:spPr>
        <p:txBody>
          <a:bodyPr wrap="square">
            <a:spAutoFit/>
          </a:bodyPr>
          <a:lstStyle/>
          <a:p>
            <a:r>
              <a:rPr lang="en-GB" dirty="0"/>
              <a:t>Where are all &lt;20 year olds before lockdown?</a:t>
            </a:r>
          </a:p>
          <a:p>
            <a:r>
              <a:rPr lang="en-GB" dirty="0"/>
              <a:t>Very few of them post-lockdown too… </a:t>
            </a:r>
          </a:p>
          <a:p>
            <a:endParaRPr lang="en-GB" dirty="0"/>
          </a:p>
          <a:p>
            <a:r>
              <a:rPr lang="en-GB" dirty="0"/>
              <a:t>Household transmission is similar but non-household transmission seems different pre- and post-lockdown. </a:t>
            </a:r>
          </a:p>
          <a:p>
            <a:endParaRPr lang="en-GB" dirty="0"/>
          </a:p>
          <a:p>
            <a:r>
              <a:rPr lang="en-GB" dirty="0"/>
              <a:t>Pre-lockdown, it seems more diagonal. Whereas, post-lockdown, it seems more random and covering all sorts of transmission pairs (still concentrated in 40-60). </a:t>
            </a:r>
          </a:p>
          <a:p>
            <a:endParaRPr lang="en-GB" dirty="0"/>
          </a:p>
          <a:p>
            <a:r>
              <a:rPr lang="en-GB" dirty="0"/>
              <a:t>But could be just noise due to size inequality… </a:t>
            </a:r>
          </a:p>
        </p:txBody>
      </p:sp>
      <p:sp>
        <p:nvSpPr>
          <p:cNvPr id="11" name="TextBox 10">
            <a:extLst>
              <a:ext uri="{FF2B5EF4-FFF2-40B4-BE49-F238E27FC236}">
                <a16:creationId xmlns:a16="http://schemas.microsoft.com/office/drawing/2014/main" id="{646A4BCB-8338-494E-A86E-CE56F7038D52}"/>
              </a:ext>
            </a:extLst>
          </p:cNvPr>
          <p:cNvSpPr txBox="1"/>
          <p:nvPr/>
        </p:nvSpPr>
        <p:spPr>
          <a:xfrm>
            <a:off x="3389630" y="2919829"/>
            <a:ext cx="633730" cy="369332"/>
          </a:xfrm>
          <a:prstGeom prst="rect">
            <a:avLst/>
          </a:prstGeom>
          <a:noFill/>
        </p:spPr>
        <p:txBody>
          <a:bodyPr wrap="square">
            <a:spAutoFit/>
          </a:bodyPr>
          <a:lstStyle/>
          <a:p>
            <a:r>
              <a:rPr lang="en-GB" dirty="0"/>
              <a:t>104</a:t>
            </a:r>
          </a:p>
        </p:txBody>
      </p:sp>
      <p:sp>
        <p:nvSpPr>
          <p:cNvPr id="13" name="TextBox 12">
            <a:extLst>
              <a:ext uri="{FF2B5EF4-FFF2-40B4-BE49-F238E27FC236}">
                <a16:creationId xmlns:a16="http://schemas.microsoft.com/office/drawing/2014/main" id="{6CFD4559-8A27-4D56-B397-66BF54BF6673}"/>
              </a:ext>
            </a:extLst>
          </p:cNvPr>
          <p:cNvSpPr txBox="1"/>
          <p:nvPr/>
        </p:nvSpPr>
        <p:spPr>
          <a:xfrm>
            <a:off x="4072512" y="2872194"/>
            <a:ext cx="771645" cy="369332"/>
          </a:xfrm>
          <a:prstGeom prst="rect">
            <a:avLst/>
          </a:prstGeom>
          <a:noFill/>
        </p:spPr>
        <p:txBody>
          <a:bodyPr wrap="square">
            <a:spAutoFit/>
          </a:bodyPr>
          <a:lstStyle/>
          <a:p>
            <a:r>
              <a:rPr lang="en-GB" dirty="0"/>
              <a:t>110</a:t>
            </a:r>
          </a:p>
        </p:txBody>
      </p:sp>
      <p:sp>
        <p:nvSpPr>
          <p:cNvPr id="15" name="TextBox 14">
            <a:extLst>
              <a:ext uri="{FF2B5EF4-FFF2-40B4-BE49-F238E27FC236}">
                <a16:creationId xmlns:a16="http://schemas.microsoft.com/office/drawing/2014/main" id="{AEB71660-4F49-4E8B-88E6-F5FA06724CC8}"/>
              </a:ext>
            </a:extLst>
          </p:cNvPr>
          <p:cNvSpPr txBox="1"/>
          <p:nvPr/>
        </p:nvSpPr>
        <p:spPr>
          <a:xfrm flipH="1">
            <a:off x="3397903" y="3244333"/>
            <a:ext cx="589280" cy="369332"/>
          </a:xfrm>
          <a:prstGeom prst="rect">
            <a:avLst/>
          </a:prstGeom>
          <a:noFill/>
        </p:spPr>
        <p:txBody>
          <a:bodyPr wrap="square">
            <a:spAutoFit/>
          </a:bodyPr>
          <a:lstStyle/>
          <a:p>
            <a:r>
              <a:rPr lang="en-GB" dirty="0"/>
              <a:t>224</a:t>
            </a:r>
          </a:p>
        </p:txBody>
      </p:sp>
      <p:sp>
        <p:nvSpPr>
          <p:cNvPr id="17" name="TextBox 16">
            <a:extLst>
              <a:ext uri="{FF2B5EF4-FFF2-40B4-BE49-F238E27FC236}">
                <a16:creationId xmlns:a16="http://schemas.microsoft.com/office/drawing/2014/main" id="{7D506A4A-9A4F-4AEE-8820-66593A4848B9}"/>
              </a:ext>
            </a:extLst>
          </p:cNvPr>
          <p:cNvSpPr txBox="1"/>
          <p:nvPr/>
        </p:nvSpPr>
        <p:spPr>
          <a:xfrm>
            <a:off x="3948430" y="3303916"/>
            <a:ext cx="735330" cy="369332"/>
          </a:xfrm>
          <a:prstGeom prst="rect">
            <a:avLst/>
          </a:prstGeom>
          <a:noFill/>
        </p:spPr>
        <p:txBody>
          <a:bodyPr wrap="square">
            <a:spAutoFit/>
          </a:bodyPr>
          <a:lstStyle/>
          <a:p>
            <a:r>
              <a:rPr lang="en-GB" dirty="0"/>
              <a:t>222</a:t>
            </a:r>
          </a:p>
        </p:txBody>
      </p:sp>
    </p:spTree>
    <p:extLst>
      <p:ext uri="{BB962C8B-B14F-4D97-AF65-F5344CB8AC3E}">
        <p14:creationId xmlns:p14="http://schemas.microsoft.com/office/powerpoint/2010/main" val="55741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0497C-B888-4E64-9D7A-370C1550CF68}"/>
              </a:ext>
            </a:extLst>
          </p:cNvPr>
          <p:cNvSpPr>
            <a:spLocks noGrp="1"/>
          </p:cNvSpPr>
          <p:nvPr>
            <p:ph type="title"/>
          </p:nvPr>
        </p:nvSpPr>
        <p:spPr/>
        <p:txBody>
          <a:bodyPr/>
          <a:lstStyle/>
          <a:p>
            <a:r>
              <a:rPr lang="en-GB" dirty="0"/>
              <a:t>Some other considerations</a:t>
            </a:r>
          </a:p>
        </p:txBody>
      </p:sp>
      <p:sp>
        <p:nvSpPr>
          <p:cNvPr id="3" name="Content Placeholder 2">
            <a:extLst>
              <a:ext uri="{FF2B5EF4-FFF2-40B4-BE49-F238E27FC236}">
                <a16:creationId xmlns:a16="http://schemas.microsoft.com/office/drawing/2014/main" id="{3FF1DC0B-C73C-4838-B5C6-BD3E24771127}"/>
              </a:ext>
            </a:extLst>
          </p:cNvPr>
          <p:cNvSpPr>
            <a:spLocks noGrp="1"/>
          </p:cNvSpPr>
          <p:nvPr>
            <p:ph idx="1"/>
          </p:nvPr>
        </p:nvSpPr>
        <p:spPr/>
        <p:txBody>
          <a:bodyPr/>
          <a:lstStyle/>
          <a:p>
            <a:r>
              <a:rPr lang="en-GB" dirty="0"/>
              <a:t>Do we do infector onset &lt; 23 </a:t>
            </a:r>
            <a:r>
              <a:rPr lang="en-GB" dirty="0" err="1"/>
              <a:t>jan</a:t>
            </a:r>
            <a:r>
              <a:rPr lang="en-GB" dirty="0"/>
              <a:t> OR infector/infectee onset &lt; 23 </a:t>
            </a:r>
            <a:r>
              <a:rPr lang="en-GB" dirty="0" err="1"/>
              <a:t>jan</a:t>
            </a:r>
            <a:endParaRPr lang="en-GB" dirty="0"/>
          </a:p>
          <a:p>
            <a:pPr lvl="1"/>
            <a:r>
              <a:rPr lang="en-GB" dirty="0"/>
              <a:t>numbers only change after calling complete cases in </a:t>
            </a:r>
            <a:r>
              <a:rPr lang="en-GB" dirty="0" err="1"/>
              <a:t>transpairs</a:t>
            </a:r>
            <a:r>
              <a:rPr lang="en-GB" dirty="0"/>
              <a:t> above</a:t>
            </a:r>
          </a:p>
          <a:p>
            <a:r>
              <a:rPr lang="en-GB" dirty="0"/>
              <a:t> The data sets sizes are 1:2 for pre/post lockdown and roughly equally split between household/non-household transmission. </a:t>
            </a:r>
          </a:p>
        </p:txBody>
      </p:sp>
    </p:spTree>
    <p:extLst>
      <p:ext uri="{BB962C8B-B14F-4D97-AF65-F5344CB8AC3E}">
        <p14:creationId xmlns:p14="http://schemas.microsoft.com/office/powerpoint/2010/main" val="4121769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47DD8-3EFB-427E-BBE3-9F7279E53B3B}"/>
              </a:ext>
            </a:extLst>
          </p:cNvPr>
          <p:cNvSpPr>
            <a:spLocks noGrp="1"/>
          </p:cNvSpPr>
          <p:nvPr>
            <p:ph type="title"/>
          </p:nvPr>
        </p:nvSpPr>
        <p:spPr/>
        <p:txBody>
          <a:bodyPr/>
          <a:lstStyle/>
          <a:p>
            <a:r>
              <a:rPr lang="en-GB" dirty="0"/>
              <a:t>Attempt at a bootstrap</a:t>
            </a:r>
          </a:p>
        </p:txBody>
      </p:sp>
      <p:pic>
        <p:nvPicPr>
          <p:cNvPr id="5" name="Content Placeholder 4" descr="Chart, scatter chart&#10;&#10;Description automatically generated">
            <a:extLst>
              <a:ext uri="{FF2B5EF4-FFF2-40B4-BE49-F238E27FC236}">
                <a16:creationId xmlns:a16="http://schemas.microsoft.com/office/drawing/2014/main" id="{99B52F92-5C21-40BD-BE46-FCB71559E68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59839"/>
            <a:ext cx="5181600" cy="3882909"/>
          </a:xfrm>
        </p:spPr>
      </p:pic>
      <p:sp>
        <p:nvSpPr>
          <p:cNvPr id="6" name="Content Placeholder 5">
            <a:extLst>
              <a:ext uri="{FF2B5EF4-FFF2-40B4-BE49-F238E27FC236}">
                <a16:creationId xmlns:a16="http://schemas.microsoft.com/office/drawing/2014/main" id="{F3B479AF-C947-410F-AFFB-D05B5BDC51DB}"/>
              </a:ext>
            </a:extLst>
          </p:cNvPr>
          <p:cNvSpPr>
            <a:spLocks noGrp="1"/>
          </p:cNvSpPr>
          <p:nvPr>
            <p:ph sz="half" idx="2"/>
          </p:nvPr>
        </p:nvSpPr>
        <p:spPr/>
        <p:txBody>
          <a:bodyPr/>
          <a:lstStyle/>
          <a:p>
            <a:r>
              <a:rPr lang="en-GB" dirty="0"/>
              <a:t>50 frames of randomly resampled rows</a:t>
            </a:r>
          </a:p>
          <a:p>
            <a:r>
              <a:rPr lang="en-GB" dirty="0"/>
              <a:t>n = 700, replace = T</a:t>
            </a:r>
          </a:p>
        </p:txBody>
      </p:sp>
    </p:spTree>
    <p:extLst>
      <p:ext uri="{BB962C8B-B14F-4D97-AF65-F5344CB8AC3E}">
        <p14:creationId xmlns:p14="http://schemas.microsoft.com/office/powerpoint/2010/main" val="388189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EC357-BF7F-41E4-B5F3-2DB34006357A}"/>
              </a:ext>
            </a:extLst>
          </p:cNvPr>
          <p:cNvSpPr>
            <a:spLocks noGrp="1"/>
          </p:cNvSpPr>
          <p:nvPr>
            <p:ph type="title"/>
          </p:nvPr>
        </p:nvSpPr>
        <p:spPr/>
        <p:txBody>
          <a:bodyPr/>
          <a:lstStyle/>
          <a:p>
            <a:r>
              <a:rPr lang="en-GB" dirty="0"/>
              <a:t>Bootstrap but with randomised data</a:t>
            </a:r>
          </a:p>
        </p:txBody>
      </p:sp>
      <p:sp>
        <p:nvSpPr>
          <p:cNvPr id="4" name="Content Placeholder 3">
            <a:extLst>
              <a:ext uri="{FF2B5EF4-FFF2-40B4-BE49-F238E27FC236}">
                <a16:creationId xmlns:a16="http://schemas.microsoft.com/office/drawing/2014/main" id="{5FF27668-58BB-4C69-AC35-53E719E083F9}"/>
              </a:ext>
            </a:extLst>
          </p:cNvPr>
          <p:cNvSpPr>
            <a:spLocks noGrp="1"/>
          </p:cNvSpPr>
          <p:nvPr>
            <p:ph sz="half" idx="2"/>
          </p:nvPr>
        </p:nvSpPr>
        <p:spPr/>
        <p:txBody>
          <a:bodyPr/>
          <a:lstStyle/>
          <a:p>
            <a:r>
              <a:rPr lang="en-GB" dirty="0"/>
              <a:t>50 frames of randomised data </a:t>
            </a:r>
          </a:p>
          <a:p>
            <a:r>
              <a:rPr lang="en-GB" dirty="0"/>
              <a:t>Data is somehow randomised</a:t>
            </a:r>
          </a:p>
          <a:p>
            <a:pPr lvl="1"/>
            <a:r>
              <a:rPr lang="en-GB" dirty="0"/>
              <a:t>Artifact of my ignorance </a:t>
            </a:r>
          </a:p>
          <a:p>
            <a:r>
              <a:rPr lang="en-GB" dirty="0"/>
              <a:t>n = 700, replace = T</a:t>
            </a:r>
          </a:p>
        </p:txBody>
      </p:sp>
      <p:pic>
        <p:nvPicPr>
          <p:cNvPr id="15" name="Content Placeholder 14" descr="Chart, box and whisker chart&#10;&#10;Description automatically generated">
            <a:extLst>
              <a:ext uri="{FF2B5EF4-FFF2-40B4-BE49-F238E27FC236}">
                <a16:creationId xmlns:a16="http://schemas.microsoft.com/office/drawing/2014/main" id="{0B549ED5-85AC-42E8-9F6A-7085DEE64FA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59839"/>
            <a:ext cx="5181600" cy="3882909"/>
          </a:xfrm>
        </p:spPr>
      </p:pic>
    </p:spTree>
    <p:extLst>
      <p:ext uri="{BB962C8B-B14F-4D97-AF65-F5344CB8AC3E}">
        <p14:creationId xmlns:p14="http://schemas.microsoft.com/office/powerpoint/2010/main" val="2485458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BC2B6-4065-46A7-9216-16E8035731D8}"/>
              </a:ext>
            </a:extLst>
          </p:cNvPr>
          <p:cNvSpPr>
            <a:spLocks noGrp="1"/>
          </p:cNvSpPr>
          <p:nvPr>
            <p:ph type="title"/>
          </p:nvPr>
        </p:nvSpPr>
        <p:spPr/>
        <p:txBody>
          <a:bodyPr/>
          <a:lstStyle/>
          <a:p>
            <a:r>
              <a:rPr lang="en-GB" dirty="0"/>
              <a:t>Randomised data</a:t>
            </a:r>
          </a:p>
        </p:txBody>
      </p:sp>
      <p:pic>
        <p:nvPicPr>
          <p:cNvPr id="12" name="Content Placeholder 11" descr="Chart, box and whisker chart&#10;&#10;Description automatically generated">
            <a:extLst>
              <a:ext uri="{FF2B5EF4-FFF2-40B4-BE49-F238E27FC236}">
                <a16:creationId xmlns:a16="http://schemas.microsoft.com/office/drawing/2014/main" id="{27EDC865-7EC3-4BB9-9594-031F49850A5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59839"/>
            <a:ext cx="5181600" cy="3882909"/>
          </a:xfrm>
        </p:spPr>
      </p:pic>
      <p:pic>
        <p:nvPicPr>
          <p:cNvPr id="5" name="Content Placeholder 4" descr="A screenshot of a computer&#10;&#10;Description automatically generated with medium confidence">
            <a:extLst>
              <a:ext uri="{FF2B5EF4-FFF2-40B4-BE49-F238E27FC236}">
                <a16:creationId xmlns:a16="http://schemas.microsoft.com/office/drawing/2014/main" id="{BB9EDDC0-91D5-47F2-9161-A429DDF99AB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12840" y="1756503"/>
            <a:ext cx="5684520" cy="2274192"/>
          </a:xfrm>
          <a:prstGeom prst="rect">
            <a:avLst/>
          </a:prstGeom>
        </p:spPr>
      </p:pic>
      <p:pic>
        <p:nvPicPr>
          <p:cNvPr id="10" name="Content Placeholder 5" descr="A screenshot of a computer&#10;&#10;Description automatically generated with medium confidence">
            <a:extLst>
              <a:ext uri="{FF2B5EF4-FFF2-40B4-BE49-F238E27FC236}">
                <a16:creationId xmlns:a16="http://schemas.microsoft.com/office/drawing/2014/main" id="{05DAEFF5-BCFF-4E11-9295-38087D7305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6771" y="4161374"/>
            <a:ext cx="3156658" cy="2255301"/>
          </a:xfrm>
          <a:prstGeom prst="rect">
            <a:avLst/>
          </a:prstGeom>
        </p:spPr>
      </p:pic>
    </p:spTree>
    <p:extLst>
      <p:ext uri="{BB962C8B-B14F-4D97-AF65-F5344CB8AC3E}">
        <p14:creationId xmlns:p14="http://schemas.microsoft.com/office/powerpoint/2010/main" val="2827061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35D34-3933-43E9-AE46-E02FEA75C712}"/>
              </a:ext>
            </a:extLst>
          </p:cNvPr>
          <p:cNvSpPr>
            <a:spLocks noGrp="1"/>
          </p:cNvSpPr>
          <p:nvPr>
            <p:ph type="title"/>
          </p:nvPr>
        </p:nvSpPr>
        <p:spPr/>
        <p:txBody>
          <a:bodyPr/>
          <a:lstStyle/>
          <a:p>
            <a:r>
              <a:rPr lang="en-GB" dirty="0"/>
              <a:t>Comparing the two gifs</a:t>
            </a:r>
          </a:p>
        </p:txBody>
      </p:sp>
      <p:pic>
        <p:nvPicPr>
          <p:cNvPr id="6" name="Content Placeholder 5" descr="Chart, scatter chart&#10;&#10;Description automatically generated">
            <a:extLst>
              <a:ext uri="{FF2B5EF4-FFF2-40B4-BE49-F238E27FC236}">
                <a16:creationId xmlns:a16="http://schemas.microsoft.com/office/drawing/2014/main" id="{C88DF9FF-0E23-45BA-BC70-46006C795C0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59839"/>
            <a:ext cx="5181600" cy="3882909"/>
          </a:xfrm>
        </p:spPr>
      </p:pic>
      <p:pic>
        <p:nvPicPr>
          <p:cNvPr id="12" name="Content Placeholder 11" descr="Chart, box and whisker chart&#10;&#10;Description automatically generated">
            <a:extLst>
              <a:ext uri="{FF2B5EF4-FFF2-40B4-BE49-F238E27FC236}">
                <a16:creationId xmlns:a16="http://schemas.microsoft.com/office/drawing/2014/main" id="{CF8FD184-A555-4607-A3FD-61AACB1830D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059839"/>
            <a:ext cx="5181600" cy="3882909"/>
          </a:xfrm>
        </p:spPr>
      </p:pic>
    </p:spTree>
    <p:extLst>
      <p:ext uri="{BB962C8B-B14F-4D97-AF65-F5344CB8AC3E}">
        <p14:creationId xmlns:p14="http://schemas.microsoft.com/office/powerpoint/2010/main" val="1769848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234151-7CB5-4105-BDB9-D9ADEDEEBC05}"/>
              </a:ext>
            </a:extLst>
          </p:cNvPr>
          <p:cNvSpPr>
            <a:spLocks noGrp="1"/>
          </p:cNvSpPr>
          <p:nvPr>
            <p:ph type="title"/>
          </p:nvPr>
        </p:nvSpPr>
        <p:spPr/>
        <p:txBody>
          <a:bodyPr/>
          <a:lstStyle/>
          <a:p>
            <a:r>
              <a:rPr lang="en-GB" dirty="0"/>
              <a:t>Introducing incubation and infectious periods</a:t>
            </a:r>
          </a:p>
        </p:txBody>
      </p:sp>
      <p:sp>
        <p:nvSpPr>
          <p:cNvPr id="6" name="Text Placeholder 5">
            <a:extLst>
              <a:ext uri="{FF2B5EF4-FFF2-40B4-BE49-F238E27FC236}">
                <a16:creationId xmlns:a16="http://schemas.microsoft.com/office/drawing/2014/main" id="{24BD59FC-084C-4013-BBD7-B0F5E8D56F0D}"/>
              </a:ext>
            </a:extLst>
          </p:cNvPr>
          <p:cNvSpPr>
            <a:spLocks noGrp="1"/>
          </p:cNvSpPr>
          <p:nvPr>
            <p:ph type="body" idx="1"/>
          </p:nvPr>
        </p:nvSpPr>
        <p:spPr/>
        <p:txBody>
          <a:bodyPr/>
          <a:lstStyle/>
          <a:p>
            <a:r>
              <a:rPr lang="en-GB" dirty="0"/>
              <a:t>Subgroups before and after lockdown, taking into account incubation and infectious periods to predict pre/post-lockdown infection events more accurately. </a:t>
            </a:r>
          </a:p>
        </p:txBody>
      </p:sp>
    </p:spTree>
    <p:extLst>
      <p:ext uri="{BB962C8B-B14F-4D97-AF65-F5344CB8AC3E}">
        <p14:creationId xmlns:p14="http://schemas.microsoft.com/office/powerpoint/2010/main" val="31125942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5806-ABE3-4D12-9E92-38D9E853E99E}"/>
              </a:ext>
            </a:extLst>
          </p:cNvPr>
          <p:cNvSpPr>
            <a:spLocks noGrp="1"/>
          </p:cNvSpPr>
          <p:nvPr>
            <p:ph type="title"/>
          </p:nvPr>
        </p:nvSpPr>
        <p:spPr/>
        <p:txBody>
          <a:bodyPr/>
          <a:lstStyle/>
          <a:p>
            <a:r>
              <a:rPr lang="en-GB" dirty="0"/>
              <a:t>Frequencies before and after</a:t>
            </a:r>
          </a:p>
        </p:txBody>
      </p:sp>
      <p:sp>
        <p:nvSpPr>
          <p:cNvPr id="3" name="Content Placeholder 2">
            <a:extLst>
              <a:ext uri="{FF2B5EF4-FFF2-40B4-BE49-F238E27FC236}">
                <a16:creationId xmlns:a16="http://schemas.microsoft.com/office/drawing/2014/main" id="{F4475EFD-63D0-4C3A-A328-0AB2F3CBA304}"/>
              </a:ext>
            </a:extLst>
          </p:cNvPr>
          <p:cNvSpPr>
            <a:spLocks noGrp="1"/>
          </p:cNvSpPr>
          <p:nvPr>
            <p:ph sz="half" idx="1"/>
          </p:nvPr>
        </p:nvSpPr>
        <p:spPr/>
        <p:txBody>
          <a:bodyPr>
            <a:normAutofit fontScale="92500" lnSpcReduction="20000"/>
          </a:bodyPr>
          <a:lstStyle/>
          <a:p>
            <a:r>
              <a:rPr lang="en-GB" sz="2400" b="1" u="sng" dirty="0"/>
              <a:t>Before</a:t>
            </a:r>
          </a:p>
          <a:p>
            <a:r>
              <a:rPr lang="en-GB" sz="2400" dirty="0"/>
              <a:t>Infector or infectee onset &lt; 23 Jan is pre-lockdown and &gt;= 23 Jan is post-lockdown</a:t>
            </a:r>
          </a:p>
          <a:p>
            <a:endParaRPr lang="en-GB" sz="2400" dirty="0"/>
          </a:p>
          <a:p>
            <a:endParaRPr lang="en-GB" sz="2400" dirty="0"/>
          </a:p>
          <a:p>
            <a:endParaRPr lang="en-GB" sz="2400" dirty="0"/>
          </a:p>
          <a:p>
            <a:endParaRPr lang="en-GB" sz="2400" dirty="0"/>
          </a:p>
          <a:p>
            <a:endParaRPr lang="en-GB" dirty="0"/>
          </a:p>
          <a:p>
            <a:pPr marL="0" indent="0">
              <a:buNone/>
            </a:pPr>
            <a:r>
              <a:rPr lang="en-GB" sz="1800" dirty="0"/>
              <a:t>        	</a:t>
            </a:r>
            <a:r>
              <a:rPr lang="en-GB" sz="1800" b="1" dirty="0"/>
              <a:t>	Pre       Post       </a:t>
            </a:r>
            <a:r>
              <a:rPr lang="en-GB" sz="1800" b="1" i="1" dirty="0"/>
              <a:t>Total</a:t>
            </a:r>
          </a:p>
          <a:p>
            <a:pPr marL="0" indent="0">
              <a:buNone/>
            </a:pPr>
            <a:r>
              <a:rPr lang="en-GB" sz="1800" b="1" dirty="0"/>
              <a:t>Household</a:t>
            </a:r>
            <a:r>
              <a:rPr lang="en-GB" sz="1800" dirty="0"/>
              <a:t> 	104     224         </a:t>
            </a:r>
            <a:r>
              <a:rPr lang="en-GB" sz="1800" i="1" dirty="0"/>
              <a:t>328</a:t>
            </a:r>
          </a:p>
          <a:p>
            <a:pPr marL="0" indent="0">
              <a:buNone/>
            </a:pPr>
            <a:r>
              <a:rPr lang="en-GB" sz="1800" b="1" dirty="0"/>
              <a:t>Non-household </a:t>
            </a:r>
            <a:r>
              <a:rPr lang="en-GB" sz="1800" dirty="0"/>
              <a:t>	110     222         </a:t>
            </a:r>
            <a:r>
              <a:rPr lang="en-GB" sz="1800" i="1" dirty="0"/>
              <a:t>332</a:t>
            </a:r>
          </a:p>
          <a:p>
            <a:pPr marL="0" indent="0">
              <a:buNone/>
            </a:pPr>
            <a:r>
              <a:rPr lang="en-GB" sz="1800" b="1" i="1" dirty="0"/>
              <a:t>Total</a:t>
            </a:r>
            <a:r>
              <a:rPr lang="en-GB" sz="1800" i="1" dirty="0"/>
              <a:t>	    	214     446</a:t>
            </a:r>
            <a:endParaRPr lang="en-GB" i="1" dirty="0"/>
          </a:p>
        </p:txBody>
      </p:sp>
      <p:sp>
        <p:nvSpPr>
          <p:cNvPr id="4" name="Content Placeholder 3">
            <a:extLst>
              <a:ext uri="{FF2B5EF4-FFF2-40B4-BE49-F238E27FC236}">
                <a16:creationId xmlns:a16="http://schemas.microsoft.com/office/drawing/2014/main" id="{0B0DBF84-AA82-44F5-857A-5B08C7956537}"/>
              </a:ext>
            </a:extLst>
          </p:cNvPr>
          <p:cNvSpPr>
            <a:spLocks noGrp="1"/>
          </p:cNvSpPr>
          <p:nvPr>
            <p:ph sz="half" idx="2"/>
          </p:nvPr>
        </p:nvSpPr>
        <p:spPr/>
        <p:txBody>
          <a:bodyPr>
            <a:normAutofit fontScale="92500" lnSpcReduction="20000"/>
          </a:bodyPr>
          <a:lstStyle/>
          <a:p>
            <a:r>
              <a:rPr lang="en-GB" sz="2400" b="1" u="sng" dirty="0"/>
              <a:t>After</a:t>
            </a:r>
            <a:r>
              <a:rPr lang="en-GB" sz="2400" dirty="0"/>
              <a:t> </a:t>
            </a:r>
          </a:p>
          <a:p>
            <a:r>
              <a:rPr lang="en-GB" sz="2400" dirty="0"/>
              <a:t>Infector onset &lt; (23 Jan - infectious period)</a:t>
            </a:r>
          </a:p>
          <a:p>
            <a:pPr lvl="1"/>
            <a:r>
              <a:rPr lang="en-GB" sz="2000" dirty="0"/>
              <a:t>infectious period = 7 days </a:t>
            </a:r>
          </a:p>
          <a:p>
            <a:r>
              <a:rPr lang="en-GB" sz="2400" dirty="0"/>
              <a:t>Infectee onset &lt; (23 Jan + incubation period)</a:t>
            </a:r>
          </a:p>
          <a:p>
            <a:pPr lvl="1"/>
            <a:r>
              <a:rPr lang="en-GB" sz="2000" dirty="0"/>
              <a:t>incubation period = 3 days </a:t>
            </a:r>
          </a:p>
          <a:p>
            <a:endParaRPr lang="en-GB" sz="2400" dirty="0"/>
          </a:p>
          <a:p>
            <a:endParaRPr lang="en-GB" sz="2400" dirty="0"/>
          </a:p>
          <a:p>
            <a:pPr marL="0" indent="0">
              <a:buNone/>
            </a:pPr>
            <a:r>
              <a:rPr lang="en-GB" sz="1800" b="1" dirty="0"/>
              <a:t>                		Pre        Post      </a:t>
            </a:r>
            <a:r>
              <a:rPr lang="en-GB" sz="1800" b="1" i="1" dirty="0"/>
              <a:t>Total</a:t>
            </a:r>
          </a:p>
          <a:p>
            <a:pPr marL="0" indent="0">
              <a:buNone/>
            </a:pPr>
            <a:r>
              <a:rPr lang="en-GB" sz="1800" dirty="0"/>
              <a:t>Household       	167       161       </a:t>
            </a:r>
            <a:r>
              <a:rPr lang="en-GB" sz="1800" i="1" dirty="0"/>
              <a:t>328</a:t>
            </a:r>
          </a:p>
          <a:p>
            <a:pPr marL="0" indent="0">
              <a:buNone/>
            </a:pPr>
            <a:r>
              <a:rPr lang="en-GB" sz="1800" dirty="0"/>
              <a:t>Non-household   	180       152       </a:t>
            </a:r>
            <a:r>
              <a:rPr lang="en-GB" sz="1800" i="1" dirty="0"/>
              <a:t>332</a:t>
            </a:r>
          </a:p>
          <a:p>
            <a:pPr marL="0" indent="0">
              <a:buNone/>
            </a:pPr>
            <a:r>
              <a:rPr lang="en-GB" sz="1800" b="1" i="1" dirty="0"/>
              <a:t>Total           	</a:t>
            </a:r>
            <a:r>
              <a:rPr lang="en-GB" sz="1800" i="1" dirty="0"/>
              <a:t>347       313</a:t>
            </a:r>
          </a:p>
        </p:txBody>
      </p:sp>
    </p:spTree>
    <p:extLst>
      <p:ext uri="{BB962C8B-B14F-4D97-AF65-F5344CB8AC3E}">
        <p14:creationId xmlns:p14="http://schemas.microsoft.com/office/powerpoint/2010/main" val="1202744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93C64-5560-4057-925E-74C0E5BE7C03}"/>
              </a:ext>
            </a:extLst>
          </p:cNvPr>
          <p:cNvSpPr>
            <a:spLocks noGrp="1"/>
          </p:cNvSpPr>
          <p:nvPr>
            <p:ph type="title"/>
          </p:nvPr>
        </p:nvSpPr>
        <p:spPr/>
        <p:txBody>
          <a:bodyPr/>
          <a:lstStyle/>
          <a:p>
            <a:r>
              <a:rPr lang="en-GB" dirty="0"/>
              <a:t>Before and after</a:t>
            </a:r>
          </a:p>
        </p:txBody>
      </p:sp>
      <p:pic>
        <p:nvPicPr>
          <p:cNvPr id="8" name="Content Placeholder 7" descr="Chart, scatter chart&#10;&#10;Description automatically generated">
            <a:extLst>
              <a:ext uri="{FF2B5EF4-FFF2-40B4-BE49-F238E27FC236}">
                <a16:creationId xmlns:a16="http://schemas.microsoft.com/office/drawing/2014/main" id="{07FDC5C2-746A-44AF-829C-D2F0ED55516C}"/>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32890" y="1926336"/>
            <a:ext cx="5786910" cy="4338956"/>
          </a:xfrm>
        </p:spPr>
      </p:pic>
      <p:pic>
        <p:nvPicPr>
          <p:cNvPr id="10" name="Content Placeholder 9" descr="Chart, scatter chart&#10;&#10;Description automatically generated">
            <a:extLst>
              <a:ext uri="{FF2B5EF4-FFF2-40B4-BE49-F238E27FC236}">
                <a16:creationId xmlns:a16="http://schemas.microsoft.com/office/drawing/2014/main" id="{9AC9917C-2DAE-42D9-97DC-C648D322A62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172199" y="1926335"/>
            <a:ext cx="5786911" cy="4338957"/>
          </a:xfrm>
        </p:spPr>
      </p:pic>
    </p:spTree>
    <p:extLst>
      <p:ext uri="{BB962C8B-B14F-4D97-AF65-F5344CB8AC3E}">
        <p14:creationId xmlns:p14="http://schemas.microsoft.com/office/powerpoint/2010/main" val="33036229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93C64-5560-4057-925E-74C0E5BE7C03}"/>
              </a:ext>
            </a:extLst>
          </p:cNvPr>
          <p:cNvSpPr>
            <a:spLocks noGrp="1"/>
          </p:cNvSpPr>
          <p:nvPr>
            <p:ph type="title"/>
          </p:nvPr>
        </p:nvSpPr>
        <p:spPr/>
        <p:txBody>
          <a:bodyPr/>
          <a:lstStyle/>
          <a:p>
            <a:r>
              <a:rPr lang="en-GB" dirty="0"/>
              <a:t>Before and after</a:t>
            </a:r>
          </a:p>
        </p:txBody>
      </p:sp>
      <p:pic>
        <p:nvPicPr>
          <p:cNvPr id="8" name="Content Placeholder 7" descr="Chart, scatter chart&#10;&#10;Description automatically generated">
            <a:extLst>
              <a:ext uri="{FF2B5EF4-FFF2-40B4-BE49-F238E27FC236}">
                <a16:creationId xmlns:a16="http://schemas.microsoft.com/office/drawing/2014/main" id="{07FDC5C2-746A-44AF-829C-D2F0ED55516C}"/>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32890" y="1926336"/>
            <a:ext cx="5786910" cy="4338956"/>
          </a:xfrm>
        </p:spPr>
      </p:pic>
      <p:pic>
        <p:nvPicPr>
          <p:cNvPr id="10" name="Content Placeholder 9" descr="Chart, scatter chart&#10;&#10;Description automatically generated">
            <a:extLst>
              <a:ext uri="{FF2B5EF4-FFF2-40B4-BE49-F238E27FC236}">
                <a16:creationId xmlns:a16="http://schemas.microsoft.com/office/drawing/2014/main" id="{9AC9917C-2DAE-42D9-97DC-C648D322A62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172199" y="1926335"/>
            <a:ext cx="5786911" cy="4338957"/>
          </a:xfrm>
        </p:spPr>
      </p:pic>
      <p:sp>
        <p:nvSpPr>
          <p:cNvPr id="3" name="Oval 2">
            <a:extLst>
              <a:ext uri="{FF2B5EF4-FFF2-40B4-BE49-F238E27FC236}">
                <a16:creationId xmlns:a16="http://schemas.microsoft.com/office/drawing/2014/main" id="{6B51C550-E5F0-45D1-B01F-9CEDA3D41AE1}"/>
              </a:ext>
            </a:extLst>
          </p:cNvPr>
          <p:cNvSpPr/>
          <p:nvPr/>
        </p:nvSpPr>
        <p:spPr>
          <a:xfrm>
            <a:off x="769112" y="2625344"/>
            <a:ext cx="470408" cy="12964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FCC0CC5A-AB6E-4452-9361-9D9BD1D8DD2A}"/>
              </a:ext>
            </a:extLst>
          </p:cNvPr>
          <p:cNvSpPr/>
          <p:nvPr/>
        </p:nvSpPr>
        <p:spPr>
          <a:xfrm>
            <a:off x="722376" y="4445318"/>
            <a:ext cx="470408" cy="12964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2AC68164-4588-4573-9BC0-B627BDA367F2}"/>
              </a:ext>
            </a:extLst>
          </p:cNvPr>
          <p:cNvSpPr/>
          <p:nvPr/>
        </p:nvSpPr>
        <p:spPr>
          <a:xfrm>
            <a:off x="2924048" y="2780792"/>
            <a:ext cx="470408" cy="12964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CB1746CF-7FDC-46AF-9506-37AC127C5569}"/>
              </a:ext>
            </a:extLst>
          </p:cNvPr>
          <p:cNvSpPr/>
          <p:nvPr/>
        </p:nvSpPr>
        <p:spPr>
          <a:xfrm>
            <a:off x="6692392" y="2780792"/>
            <a:ext cx="470408" cy="12964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901DBCDB-2A45-4B14-A955-0397BDDC315E}"/>
              </a:ext>
            </a:extLst>
          </p:cNvPr>
          <p:cNvSpPr/>
          <p:nvPr/>
        </p:nvSpPr>
        <p:spPr>
          <a:xfrm>
            <a:off x="6663944" y="4449382"/>
            <a:ext cx="470408" cy="12964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29634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A5E66-2EAB-414A-8C5E-20A303681173}"/>
              </a:ext>
            </a:extLst>
          </p:cNvPr>
          <p:cNvSpPr>
            <a:spLocks noGrp="1"/>
          </p:cNvSpPr>
          <p:nvPr>
            <p:ph type="title"/>
          </p:nvPr>
        </p:nvSpPr>
        <p:spPr/>
        <p:txBody>
          <a:bodyPr/>
          <a:lstStyle/>
          <a:p>
            <a:r>
              <a:rPr lang="en-GB" dirty="0"/>
              <a:t>Restriction timeline</a:t>
            </a:r>
          </a:p>
        </p:txBody>
      </p:sp>
      <p:sp>
        <p:nvSpPr>
          <p:cNvPr id="3" name="Content Placeholder 2">
            <a:extLst>
              <a:ext uri="{FF2B5EF4-FFF2-40B4-BE49-F238E27FC236}">
                <a16:creationId xmlns:a16="http://schemas.microsoft.com/office/drawing/2014/main" id="{E4B2D6B0-000B-4954-AEE5-B92332E96DE1}"/>
              </a:ext>
            </a:extLst>
          </p:cNvPr>
          <p:cNvSpPr>
            <a:spLocks noGrp="1"/>
          </p:cNvSpPr>
          <p:nvPr>
            <p:ph idx="1"/>
          </p:nvPr>
        </p:nvSpPr>
        <p:spPr>
          <a:xfrm>
            <a:off x="838200" y="1825624"/>
            <a:ext cx="10515600" cy="4715543"/>
          </a:xfrm>
        </p:spPr>
        <p:txBody>
          <a:bodyPr>
            <a:normAutofit fontScale="62500" lnSpcReduction="20000"/>
          </a:bodyPr>
          <a:lstStyle/>
          <a:p>
            <a:r>
              <a:rPr lang="en-GB" b="1" dirty="0"/>
              <a:t>23 January, </a:t>
            </a:r>
            <a:r>
              <a:rPr lang="en-GB" dirty="0"/>
              <a:t>transport in Wuhan, </a:t>
            </a:r>
            <a:r>
              <a:rPr lang="en-GB" dirty="0" err="1"/>
              <a:t>Huanggang</a:t>
            </a:r>
            <a:r>
              <a:rPr lang="en-GB" dirty="0"/>
              <a:t> and Ezhou severely restricted, including closure of public transit, trains, airports, and major highways</a:t>
            </a:r>
          </a:p>
          <a:p>
            <a:r>
              <a:rPr lang="en-GB" b="1" dirty="0"/>
              <a:t>24 January, </a:t>
            </a:r>
            <a:r>
              <a:rPr lang="en-GB" dirty="0"/>
              <a:t>travel restrictions enacted in 12 additional prefecture-level cities in Hubei</a:t>
            </a:r>
          </a:p>
          <a:p>
            <a:r>
              <a:rPr lang="en-GB" b="1" dirty="0"/>
              <a:t>January 26th 2020</a:t>
            </a:r>
          </a:p>
          <a:p>
            <a:pPr lvl="1"/>
            <a:r>
              <a:rPr lang="en-GB" dirty="0"/>
              <a:t>China extends the ‘Spring Festival’ holiday in order to contain the coronavirus outbreak.</a:t>
            </a:r>
          </a:p>
          <a:p>
            <a:pPr lvl="1"/>
            <a:r>
              <a:rPr lang="en-GB" dirty="0"/>
              <a:t>Schools in Beijing to stay closed until further notice</a:t>
            </a:r>
          </a:p>
          <a:p>
            <a:r>
              <a:rPr lang="en-GB" b="1" dirty="0"/>
              <a:t>13 February</a:t>
            </a:r>
            <a:r>
              <a:rPr lang="en-GB" dirty="0"/>
              <a:t>, the Chinese government has issued extension of order to shut down all non-essential companies, including manufacturing plants, in Hubei Province until at least 24:00 20 February.[24]</a:t>
            </a:r>
          </a:p>
          <a:p>
            <a:r>
              <a:rPr lang="en-GB" b="1" dirty="0"/>
              <a:t>20 February, </a:t>
            </a:r>
            <a:r>
              <a:rPr lang="en-GB" dirty="0"/>
              <a:t>the Chinese government has issued extension of order to shut down all non-essential companies, including manufacturing plants, and all schools in Hubei Province until at least 24:00 10 March.[25]</a:t>
            </a:r>
          </a:p>
          <a:p>
            <a:r>
              <a:rPr lang="en-GB" b="1" dirty="0"/>
              <a:t>13 March: </a:t>
            </a:r>
            <a:r>
              <a:rPr lang="en-GB" dirty="0" err="1"/>
              <a:t>Huangshi</a:t>
            </a:r>
            <a:r>
              <a:rPr lang="en-GB" dirty="0"/>
              <a:t> removes controls and permits on road traffic within its urban area;[6] </a:t>
            </a:r>
            <a:r>
              <a:rPr lang="en-GB" dirty="0" err="1"/>
              <a:t>Qianjiang</a:t>
            </a:r>
            <a:r>
              <a:rPr lang="en-GB" dirty="0"/>
              <a:t> does the same for its entire administrative area.[7]</a:t>
            </a:r>
          </a:p>
          <a:p>
            <a:r>
              <a:rPr lang="en-GB" b="1" dirty="0"/>
              <a:t>March 19th 2020 </a:t>
            </a:r>
            <a:r>
              <a:rPr lang="en-GB" dirty="0"/>
              <a:t>For the first time, China reports zero local infections, a milestone in the fight against the pandemic. Experts said the country would need to see at least 14 consecutive days without new infections for the outbreak to be considered over. 34 new cases were confirmed among people who had arrived in China from elsewhere.</a:t>
            </a:r>
          </a:p>
        </p:txBody>
      </p:sp>
    </p:spTree>
    <p:extLst>
      <p:ext uri="{BB962C8B-B14F-4D97-AF65-F5344CB8AC3E}">
        <p14:creationId xmlns:p14="http://schemas.microsoft.com/office/powerpoint/2010/main" val="1198064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51D95-2572-438C-8D90-96A0FFA77CF2}"/>
              </a:ext>
            </a:extLst>
          </p:cNvPr>
          <p:cNvSpPr>
            <a:spLocks noGrp="1"/>
          </p:cNvSpPr>
          <p:nvPr>
            <p:ph type="title"/>
          </p:nvPr>
        </p:nvSpPr>
        <p:spPr/>
        <p:txBody>
          <a:bodyPr/>
          <a:lstStyle/>
          <a:p>
            <a:r>
              <a:rPr lang="en-GB" dirty="0"/>
              <a:t>Before and after – bootstrap </a:t>
            </a:r>
          </a:p>
        </p:txBody>
      </p:sp>
      <p:pic>
        <p:nvPicPr>
          <p:cNvPr id="16" name="Content Placeholder 15" descr="Chart, scatter chart, box and whisker chart&#10;&#10;Description automatically generated">
            <a:extLst>
              <a:ext uri="{FF2B5EF4-FFF2-40B4-BE49-F238E27FC236}">
                <a16:creationId xmlns:a16="http://schemas.microsoft.com/office/drawing/2014/main" id="{9A6193B3-7044-4A18-B543-28FA724AD16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2059839"/>
            <a:ext cx="5181600" cy="3882909"/>
          </a:xfrm>
        </p:spPr>
      </p:pic>
      <p:pic>
        <p:nvPicPr>
          <p:cNvPr id="14" name="Content Placeholder 13" descr="Chart, scatter chart&#10;&#10;Description automatically generated">
            <a:extLst>
              <a:ext uri="{FF2B5EF4-FFF2-40B4-BE49-F238E27FC236}">
                <a16:creationId xmlns:a16="http://schemas.microsoft.com/office/drawing/2014/main" id="{04E31052-7F6C-409C-949D-45FCEEFEE34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059839"/>
            <a:ext cx="5181600" cy="3882909"/>
          </a:xfrm>
        </p:spPr>
      </p:pic>
    </p:spTree>
    <p:extLst>
      <p:ext uri="{BB962C8B-B14F-4D97-AF65-F5344CB8AC3E}">
        <p14:creationId xmlns:p14="http://schemas.microsoft.com/office/powerpoint/2010/main" val="23199398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069A1-13A6-4CC3-AE3A-0297E3E1A41C}"/>
              </a:ext>
            </a:extLst>
          </p:cNvPr>
          <p:cNvSpPr>
            <a:spLocks noGrp="1"/>
          </p:cNvSpPr>
          <p:nvPr>
            <p:ph type="title"/>
          </p:nvPr>
        </p:nvSpPr>
        <p:spPr/>
        <p:txBody>
          <a:bodyPr/>
          <a:lstStyle/>
          <a:p>
            <a:r>
              <a:rPr lang="en-GB" dirty="0"/>
              <a:t>Before and after – bootstrap randomised </a:t>
            </a:r>
          </a:p>
        </p:txBody>
      </p:sp>
      <p:pic>
        <p:nvPicPr>
          <p:cNvPr id="6" name="Content Placeholder 5" descr="Chart, box and whisker chart&#10;&#10;Description automatically generated">
            <a:extLst>
              <a:ext uri="{FF2B5EF4-FFF2-40B4-BE49-F238E27FC236}">
                <a16:creationId xmlns:a16="http://schemas.microsoft.com/office/drawing/2014/main" id="{8CA0EB5A-F8CB-465F-9B7F-A0FC8A78B1F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59839"/>
            <a:ext cx="5181600" cy="3882909"/>
          </a:xfrm>
        </p:spPr>
      </p:pic>
      <p:pic>
        <p:nvPicPr>
          <p:cNvPr id="8" name="Content Placeholder 7" descr="Chart, box and whisker chart&#10;&#10;Description automatically generated">
            <a:extLst>
              <a:ext uri="{FF2B5EF4-FFF2-40B4-BE49-F238E27FC236}">
                <a16:creationId xmlns:a16="http://schemas.microsoft.com/office/drawing/2014/main" id="{20C73766-D74E-4DD9-BC63-0A4D500A3B6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059839"/>
            <a:ext cx="5181600" cy="3882909"/>
          </a:xfrm>
        </p:spPr>
      </p:pic>
    </p:spTree>
    <p:extLst>
      <p:ext uri="{BB962C8B-B14F-4D97-AF65-F5344CB8AC3E}">
        <p14:creationId xmlns:p14="http://schemas.microsoft.com/office/powerpoint/2010/main" val="3702427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1F1A4-384F-4875-9CC5-3C52758755FB}"/>
              </a:ext>
            </a:extLst>
          </p:cNvPr>
          <p:cNvSpPr>
            <a:spLocks noGrp="1"/>
          </p:cNvSpPr>
          <p:nvPr>
            <p:ph type="title"/>
          </p:nvPr>
        </p:nvSpPr>
        <p:spPr/>
        <p:txBody>
          <a:bodyPr/>
          <a:lstStyle/>
          <a:p>
            <a:r>
              <a:rPr lang="en-GB" dirty="0"/>
              <a:t>Chinese lunar Spring Festival (CSF)</a:t>
            </a:r>
          </a:p>
        </p:txBody>
      </p:sp>
      <p:sp>
        <p:nvSpPr>
          <p:cNvPr id="3" name="Content Placeholder 2">
            <a:extLst>
              <a:ext uri="{FF2B5EF4-FFF2-40B4-BE49-F238E27FC236}">
                <a16:creationId xmlns:a16="http://schemas.microsoft.com/office/drawing/2014/main" id="{E0E317C5-DF93-4F2A-BDC6-55184C16CADE}"/>
              </a:ext>
            </a:extLst>
          </p:cNvPr>
          <p:cNvSpPr>
            <a:spLocks noGrp="1"/>
          </p:cNvSpPr>
          <p:nvPr>
            <p:ph idx="1"/>
          </p:nvPr>
        </p:nvSpPr>
        <p:spPr/>
        <p:txBody>
          <a:bodyPr>
            <a:normAutofit fontScale="85000" lnSpcReduction="10000"/>
          </a:bodyPr>
          <a:lstStyle/>
          <a:p>
            <a:r>
              <a:rPr lang="en-GB" dirty="0"/>
              <a:t>Chinese lunar Spring Festival (CSF) or Easter Holidays, which have different Gregorian dates in different years. The beginning of the 2020 lockdown overlapped with the CSF. CSF, the most important Chinese national holiday, encompasses one week that includes over 30 billion trips across China since many people move from megacities to their hometowns, making “empty cities” during CSF a unique phenomenon in Chinese megacities. </a:t>
            </a:r>
          </a:p>
          <a:p>
            <a:r>
              <a:rPr lang="en-GB" b="0" i="0" dirty="0">
                <a:solidFill>
                  <a:srgbClr val="4B4B4B"/>
                </a:solidFill>
                <a:effectLst/>
                <a:latin typeface="noto sans light"/>
              </a:rPr>
              <a:t>On 26 January 2020, the Chinese State Council issued a circular extending the Spring Festival (Chinese New Year) holidays for workers to 2 February. </a:t>
            </a:r>
          </a:p>
          <a:p>
            <a:r>
              <a:rPr lang="en-GB" b="0" i="0" dirty="0">
                <a:solidFill>
                  <a:srgbClr val="4B4B4B"/>
                </a:solidFill>
                <a:effectLst/>
                <a:latin typeface="noto sans light"/>
              </a:rPr>
              <a:t>The Spring Festival holidays are originally scheduled to run from 24 to 30 January.</a:t>
            </a:r>
          </a:p>
          <a:p>
            <a:r>
              <a:rPr lang="en-GB" b="0" i="0" dirty="0">
                <a:solidFill>
                  <a:srgbClr val="4B4B4B"/>
                </a:solidFill>
                <a:effectLst/>
                <a:latin typeface="noto sans light"/>
              </a:rPr>
              <a:t>Numerous cities in the central Chinese province of Hubei, including its capital, Wuhan, as well as other cities outside Hubei province have been locked down indefinitely since the beginning of the Spring Festival holidays amid the outbreak of the new coronavirus.</a:t>
            </a:r>
          </a:p>
          <a:p>
            <a:endParaRPr lang="en-GB" dirty="0"/>
          </a:p>
        </p:txBody>
      </p:sp>
    </p:spTree>
    <p:extLst>
      <p:ext uri="{BB962C8B-B14F-4D97-AF65-F5344CB8AC3E}">
        <p14:creationId xmlns:p14="http://schemas.microsoft.com/office/powerpoint/2010/main" val="2358597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50B39-6238-4B94-BF2B-3B73830164CC}"/>
              </a:ext>
            </a:extLst>
          </p:cNvPr>
          <p:cNvSpPr>
            <a:spLocks noGrp="1"/>
          </p:cNvSpPr>
          <p:nvPr>
            <p:ph type="title"/>
          </p:nvPr>
        </p:nvSpPr>
        <p:spPr/>
        <p:txBody>
          <a:bodyPr/>
          <a:lstStyle/>
          <a:p>
            <a:r>
              <a:rPr lang="en-GB" dirty="0"/>
              <a:t>School closures</a:t>
            </a:r>
          </a:p>
        </p:txBody>
      </p:sp>
      <p:sp>
        <p:nvSpPr>
          <p:cNvPr id="3" name="Content Placeholder 2">
            <a:extLst>
              <a:ext uri="{FF2B5EF4-FFF2-40B4-BE49-F238E27FC236}">
                <a16:creationId xmlns:a16="http://schemas.microsoft.com/office/drawing/2014/main" id="{842D32AB-D863-4886-8340-BDD03F66E22A}"/>
              </a:ext>
            </a:extLst>
          </p:cNvPr>
          <p:cNvSpPr>
            <a:spLocks noGrp="1"/>
          </p:cNvSpPr>
          <p:nvPr>
            <p:ph idx="1"/>
          </p:nvPr>
        </p:nvSpPr>
        <p:spPr/>
        <p:txBody>
          <a:bodyPr>
            <a:normAutofit fontScale="85000" lnSpcReduction="20000"/>
          </a:bodyPr>
          <a:lstStyle/>
          <a:p>
            <a:r>
              <a:rPr lang="en-GB" b="0" i="0" dirty="0">
                <a:solidFill>
                  <a:srgbClr val="000000"/>
                </a:solidFill>
                <a:effectLst/>
                <a:latin typeface="calibri" panose="020F0502020204030204" pitchFamily="34" charset="0"/>
              </a:rPr>
              <a:t>In late January 2020, mainland China postponed all educational activities and the Chinese Ministry of Education (</a:t>
            </a:r>
            <a:r>
              <a:rPr lang="en-GB" b="0" i="0" dirty="0" err="1">
                <a:solidFill>
                  <a:srgbClr val="000000"/>
                </a:solidFill>
                <a:effectLst/>
                <a:latin typeface="calibri" panose="020F0502020204030204" pitchFamily="34" charset="0"/>
              </a:rPr>
              <a:t>MoE</a:t>
            </a:r>
            <a:r>
              <a:rPr lang="en-GB" b="0" i="0" dirty="0">
                <a:solidFill>
                  <a:srgbClr val="000000"/>
                </a:solidFill>
                <a:effectLst/>
                <a:latin typeface="calibri" panose="020F0502020204030204" pitchFamily="34" charset="0"/>
              </a:rPr>
              <a:t>) urged schools and higher education institutions to use online delivery as an alternative to face-to-face teaching. </a:t>
            </a:r>
          </a:p>
          <a:p>
            <a:r>
              <a:rPr lang="en-GB" b="0" i="0" dirty="0">
                <a:solidFill>
                  <a:srgbClr val="000000"/>
                </a:solidFill>
                <a:effectLst/>
                <a:latin typeface="calibri" panose="020F0502020204030204" pitchFamily="34" charset="0"/>
              </a:rPr>
              <a:t>In response to the call, the majority of provinces, municipalities and autonomous regions in mainland China pushed back the spring semester start date and transitioned to teaching classes online.</a:t>
            </a:r>
            <a:endParaRPr lang="en-GB" dirty="0">
              <a:solidFill>
                <a:srgbClr val="000000"/>
              </a:solidFill>
              <a:latin typeface="calibri" panose="020F0502020204030204" pitchFamily="34" charset="0"/>
            </a:endParaRPr>
          </a:p>
          <a:p>
            <a:r>
              <a:rPr lang="en-GB" b="0" i="0" dirty="0">
                <a:solidFill>
                  <a:srgbClr val="000000"/>
                </a:solidFill>
                <a:effectLst/>
                <a:latin typeface="calibri" panose="020F0502020204030204" pitchFamily="34" charset="0"/>
              </a:rPr>
              <a:t>From April 2020, on-campus teaching began to gradually re-open for school students, starting with graduating classes in high schools (Years 9 and 12, as well as graduating classes of secondary vocational schools).</a:t>
            </a:r>
            <a:r>
              <a:rPr lang="en-GB" sz="1800" b="0" i="0" dirty="0">
                <a:solidFill>
                  <a:srgbClr val="000000"/>
                </a:solidFill>
                <a:effectLst/>
                <a:latin typeface="calibri" panose="020F0502020204030204" pitchFamily="34" charset="0"/>
              </a:rPr>
              <a:t>[3]</a:t>
            </a:r>
            <a:r>
              <a:rPr lang="en-GB" b="0" i="0" dirty="0">
                <a:solidFill>
                  <a:srgbClr val="000000"/>
                </a:solidFill>
                <a:effectLst/>
                <a:latin typeface="calibri" panose="020F0502020204030204" pitchFamily="34" charset="0"/>
              </a:rPr>
              <a:t> By 11 May, all mainland provinces/municipalities and autonomous regions had recommenced on-campus teaching for senior high schools and 26 permitted students back on campus in higher education institutions –  meaning around 107.79 million students (~39% of China’s student population from kindergarten, primary and secondary school and higher education institutions) had returned to campus. </a:t>
            </a:r>
            <a:r>
              <a:rPr lang="en-GB" sz="1800" b="0" i="0" dirty="0">
                <a:solidFill>
                  <a:srgbClr val="000000"/>
                </a:solidFill>
                <a:effectLst/>
                <a:latin typeface="calibri" panose="020F0502020204030204" pitchFamily="34" charset="0"/>
              </a:rPr>
              <a:t>[4]</a:t>
            </a:r>
            <a:endParaRPr lang="en-GB" dirty="0"/>
          </a:p>
        </p:txBody>
      </p:sp>
    </p:spTree>
    <p:extLst>
      <p:ext uri="{BB962C8B-B14F-4D97-AF65-F5344CB8AC3E}">
        <p14:creationId xmlns:p14="http://schemas.microsoft.com/office/powerpoint/2010/main" val="1891543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A9AB0-A6DB-4CAF-A646-32D30950B5D6}"/>
              </a:ext>
            </a:extLst>
          </p:cNvPr>
          <p:cNvSpPr>
            <a:spLocks noGrp="1"/>
          </p:cNvSpPr>
          <p:nvPr>
            <p:ph type="title"/>
          </p:nvPr>
        </p:nvSpPr>
        <p:spPr/>
        <p:txBody>
          <a:bodyPr/>
          <a:lstStyle/>
          <a:p>
            <a:r>
              <a:rPr lang="en-GB" dirty="0"/>
              <a:t>Sources</a:t>
            </a:r>
          </a:p>
        </p:txBody>
      </p:sp>
      <p:sp>
        <p:nvSpPr>
          <p:cNvPr id="3" name="Content Placeholder 2">
            <a:extLst>
              <a:ext uri="{FF2B5EF4-FFF2-40B4-BE49-F238E27FC236}">
                <a16:creationId xmlns:a16="http://schemas.microsoft.com/office/drawing/2014/main" id="{AACAC510-080A-4952-9BDD-22E9D2E2E9A3}"/>
              </a:ext>
            </a:extLst>
          </p:cNvPr>
          <p:cNvSpPr>
            <a:spLocks noGrp="1"/>
          </p:cNvSpPr>
          <p:nvPr>
            <p:ph idx="1"/>
          </p:nvPr>
        </p:nvSpPr>
        <p:spPr/>
        <p:txBody>
          <a:bodyPr/>
          <a:lstStyle/>
          <a:p>
            <a:r>
              <a:rPr lang="en-GB" dirty="0"/>
              <a:t>Wikipedia…</a:t>
            </a:r>
          </a:p>
          <a:p>
            <a:r>
              <a:rPr lang="en-GB" dirty="0"/>
              <a:t>British Foreign Policy Group </a:t>
            </a:r>
          </a:p>
          <a:p>
            <a:pPr lvl="1"/>
            <a:r>
              <a:rPr lang="en-GB" dirty="0">
                <a:hlinkClick r:id="rId2"/>
              </a:rPr>
              <a:t>https://bfpg.co.uk/2020/04/covid-19-timeline/</a:t>
            </a:r>
            <a:endParaRPr lang="en-GB" dirty="0"/>
          </a:p>
          <a:p>
            <a:r>
              <a:rPr lang="en-GB" dirty="0">
                <a:hlinkClick r:id="rId3"/>
              </a:rPr>
              <a:t>Australian gov, dept of </a:t>
            </a:r>
            <a:r>
              <a:rPr lang="en-GB" dirty="0" err="1">
                <a:hlinkClick r:id="rId3"/>
              </a:rPr>
              <a:t>edu</a:t>
            </a:r>
            <a:r>
              <a:rPr lang="en-GB" dirty="0">
                <a:hlinkClick r:id="rId3"/>
              </a:rPr>
              <a:t> </a:t>
            </a:r>
          </a:p>
          <a:p>
            <a:pPr lvl="1"/>
            <a:r>
              <a:rPr lang="en-GB" dirty="0">
                <a:hlinkClick r:id="rId3"/>
              </a:rPr>
              <a:t>https://www.dlapiper.com/en/us/insights/publications/2020/01/china-extends-holidays-for-workers-amid-coronavirus-outbreak/</a:t>
            </a:r>
            <a:r>
              <a:rPr lang="en-GB" dirty="0"/>
              <a:t> </a:t>
            </a:r>
          </a:p>
          <a:p>
            <a:endParaRPr lang="en-GB" dirty="0"/>
          </a:p>
        </p:txBody>
      </p:sp>
    </p:spTree>
    <p:extLst>
      <p:ext uri="{BB962C8B-B14F-4D97-AF65-F5344CB8AC3E}">
        <p14:creationId xmlns:p14="http://schemas.microsoft.com/office/powerpoint/2010/main" val="150919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7B02C-1EA0-4893-B015-45438969CD2B}"/>
              </a:ext>
            </a:extLst>
          </p:cNvPr>
          <p:cNvSpPr>
            <a:spLocks noGrp="1"/>
          </p:cNvSpPr>
          <p:nvPr>
            <p:ph type="title"/>
          </p:nvPr>
        </p:nvSpPr>
        <p:spPr/>
        <p:txBody>
          <a:bodyPr/>
          <a:lstStyle/>
          <a:p>
            <a:r>
              <a:rPr lang="en-GB" dirty="0"/>
              <a:t>Data overview</a:t>
            </a:r>
          </a:p>
        </p:txBody>
      </p:sp>
      <p:sp>
        <p:nvSpPr>
          <p:cNvPr id="3" name="Content Placeholder 2">
            <a:extLst>
              <a:ext uri="{FF2B5EF4-FFF2-40B4-BE49-F238E27FC236}">
                <a16:creationId xmlns:a16="http://schemas.microsoft.com/office/drawing/2014/main" id="{04512783-D01B-457A-A60A-7F9439F132CD}"/>
              </a:ext>
            </a:extLst>
          </p:cNvPr>
          <p:cNvSpPr>
            <a:spLocks noGrp="1"/>
          </p:cNvSpPr>
          <p:nvPr>
            <p:ph idx="1"/>
          </p:nvPr>
        </p:nvSpPr>
        <p:spPr/>
        <p:txBody>
          <a:bodyPr/>
          <a:lstStyle/>
          <a:p>
            <a:r>
              <a:rPr lang="en-GB" b="1" dirty="0"/>
              <a:t>Original data set</a:t>
            </a:r>
          </a:p>
          <a:p>
            <a:pPr lvl="1"/>
            <a:r>
              <a:rPr lang="en-GB" dirty="0"/>
              <a:t>1407 observations</a:t>
            </a:r>
          </a:p>
          <a:p>
            <a:r>
              <a:rPr lang="en-GB" b="1" dirty="0"/>
              <a:t>Household/non-household</a:t>
            </a:r>
            <a:endParaRPr lang="en-GB" dirty="0"/>
          </a:p>
          <a:p>
            <a:pPr lvl="1"/>
            <a:r>
              <a:rPr lang="en-GB" dirty="0"/>
              <a:t>581 + 698 = 1279 </a:t>
            </a:r>
          </a:p>
          <a:p>
            <a:pPr lvl="1"/>
            <a:r>
              <a:rPr lang="en-GB" dirty="0"/>
              <a:t>known infector and infectee age, household info </a:t>
            </a:r>
          </a:p>
          <a:p>
            <a:r>
              <a:rPr lang="en-GB" b="1" dirty="0"/>
              <a:t>H/NH, pre/post-lockdown</a:t>
            </a:r>
          </a:p>
          <a:p>
            <a:pPr lvl="1"/>
            <a:r>
              <a:rPr lang="en-GB" dirty="0"/>
              <a:t>drop further to 332 + 328 = 660 </a:t>
            </a:r>
          </a:p>
          <a:p>
            <a:pPr lvl="1"/>
            <a:r>
              <a:rPr lang="en-GB" dirty="0"/>
              <a:t>household/non-household, age and with known infection onset dates</a:t>
            </a:r>
          </a:p>
          <a:p>
            <a:pPr lvl="1"/>
            <a:r>
              <a:rPr lang="en-GB" dirty="0"/>
              <a:t>infector/infectee onset &gt;= 23 Jan is lockdown </a:t>
            </a:r>
          </a:p>
          <a:p>
            <a:endParaRPr lang="en-GB" dirty="0"/>
          </a:p>
        </p:txBody>
      </p:sp>
    </p:spTree>
    <p:extLst>
      <p:ext uri="{BB962C8B-B14F-4D97-AF65-F5344CB8AC3E}">
        <p14:creationId xmlns:p14="http://schemas.microsoft.com/office/powerpoint/2010/main" val="1868886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F4020-D251-44DC-A389-8047F2EB7769}"/>
              </a:ext>
            </a:extLst>
          </p:cNvPr>
          <p:cNvSpPr>
            <a:spLocks noGrp="1"/>
          </p:cNvSpPr>
          <p:nvPr>
            <p:ph type="title"/>
          </p:nvPr>
        </p:nvSpPr>
        <p:spPr/>
        <p:txBody>
          <a:bodyPr/>
          <a:lstStyle/>
          <a:p>
            <a:r>
              <a:rPr lang="en-GB" dirty="0"/>
              <a:t>H/NH and pre-post </a:t>
            </a:r>
            <a:r>
              <a:rPr lang="en-GB" dirty="0" err="1"/>
              <a:t>lockdwon</a:t>
            </a:r>
            <a:endParaRPr lang="en-GB" dirty="0"/>
          </a:p>
        </p:txBody>
      </p:sp>
      <p:sp>
        <p:nvSpPr>
          <p:cNvPr id="3" name="Content Placeholder 2">
            <a:extLst>
              <a:ext uri="{FF2B5EF4-FFF2-40B4-BE49-F238E27FC236}">
                <a16:creationId xmlns:a16="http://schemas.microsoft.com/office/drawing/2014/main" id="{C24A0E40-65F2-4A62-AB00-1F8FC1AE7E46}"/>
              </a:ext>
            </a:extLst>
          </p:cNvPr>
          <p:cNvSpPr>
            <a:spLocks noGrp="1"/>
          </p:cNvSpPr>
          <p:nvPr>
            <p:ph idx="1"/>
          </p:nvPr>
        </p:nvSpPr>
        <p:spPr/>
        <p:txBody>
          <a:bodyPr/>
          <a:lstStyle/>
          <a:p>
            <a:pPr marL="0" indent="0">
              <a:buNone/>
            </a:pPr>
            <a:r>
              <a:rPr lang="en-GB" dirty="0"/>
              <a:t>			Pre 	Post	</a:t>
            </a:r>
            <a:r>
              <a:rPr lang="en-GB" i="1" dirty="0"/>
              <a:t>Total</a:t>
            </a:r>
          </a:p>
          <a:p>
            <a:pPr marL="0" indent="0">
              <a:buNone/>
            </a:pPr>
            <a:r>
              <a:rPr lang="en-GB" dirty="0"/>
              <a:t>Household 		104	224	</a:t>
            </a:r>
            <a:r>
              <a:rPr lang="en-GB" i="1" dirty="0"/>
              <a:t>328</a:t>
            </a:r>
          </a:p>
          <a:p>
            <a:pPr marL="0" indent="0">
              <a:buNone/>
            </a:pPr>
            <a:r>
              <a:rPr lang="en-GB" dirty="0"/>
              <a:t>Non-household 	110 	222	</a:t>
            </a:r>
            <a:r>
              <a:rPr lang="en-GB" i="1" dirty="0"/>
              <a:t>332</a:t>
            </a:r>
          </a:p>
          <a:p>
            <a:pPr marL="0" indent="0">
              <a:buNone/>
            </a:pPr>
            <a:r>
              <a:rPr lang="en-GB" i="1" dirty="0"/>
              <a:t>Total			214	446</a:t>
            </a:r>
          </a:p>
          <a:p>
            <a:r>
              <a:rPr lang="en-GB" dirty="0"/>
              <a:t>Household/non-household split is equal </a:t>
            </a:r>
          </a:p>
          <a:p>
            <a:r>
              <a:rPr lang="en-GB" dirty="0"/>
              <a:t>But cases double after lockdown</a:t>
            </a:r>
          </a:p>
          <a:p>
            <a:r>
              <a:rPr lang="en-GB" dirty="0"/>
              <a:t>Doubling is comparable in and outside of households </a:t>
            </a:r>
          </a:p>
        </p:txBody>
      </p:sp>
    </p:spTree>
    <p:extLst>
      <p:ext uri="{BB962C8B-B14F-4D97-AF65-F5344CB8AC3E}">
        <p14:creationId xmlns:p14="http://schemas.microsoft.com/office/powerpoint/2010/main" val="3425202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512D8-7FF7-4BA8-9D9D-2E12E2E9611F}"/>
              </a:ext>
            </a:extLst>
          </p:cNvPr>
          <p:cNvSpPr>
            <a:spLocks noGrp="1"/>
          </p:cNvSpPr>
          <p:nvPr>
            <p:ph type="title"/>
          </p:nvPr>
        </p:nvSpPr>
        <p:spPr/>
        <p:txBody>
          <a:bodyPr/>
          <a:lstStyle/>
          <a:p>
            <a:r>
              <a:rPr lang="en-GB" dirty="0"/>
              <a:t>Overall age matrix</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826B9BCC-C3FD-4BC6-B732-F3F88CC314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78071" y="1807528"/>
            <a:ext cx="6435857" cy="4598153"/>
          </a:xfrm>
        </p:spPr>
      </p:pic>
    </p:spTree>
    <p:extLst>
      <p:ext uri="{BB962C8B-B14F-4D97-AF65-F5344CB8AC3E}">
        <p14:creationId xmlns:p14="http://schemas.microsoft.com/office/powerpoint/2010/main" val="3454801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832A0-34F3-4874-9B9F-1F6B09A9A31F}"/>
              </a:ext>
            </a:extLst>
          </p:cNvPr>
          <p:cNvSpPr>
            <a:spLocks noGrp="1"/>
          </p:cNvSpPr>
          <p:nvPr>
            <p:ph type="title"/>
          </p:nvPr>
        </p:nvSpPr>
        <p:spPr/>
        <p:txBody>
          <a:bodyPr/>
          <a:lstStyle/>
          <a:p>
            <a:r>
              <a:rPr lang="en-GB" dirty="0"/>
              <a:t>Household vs non-household</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DEFA99BB-D8B5-431C-8A4A-BC65945AD8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97143" y="2201446"/>
            <a:ext cx="8997714" cy="3599695"/>
          </a:xfrm>
        </p:spPr>
      </p:pic>
    </p:spTree>
    <p:extLst>
      <p:ext uri="{BB962C8B-B14F-4D97-AF65-F5344CB8AC3E}">
        <p14:creationId xmlns:p14="http://schemas.microsoft.com/office/powerpoint/2010/main" val="4205140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1059</Words>
  <Application>Microsoft Office PowerPoint</Application>
  <PresentationFormat>Widescreen</PresentationFormat>
  <Paragraphs>104</Paragraphs>
  <Slides>21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vt:lpstr>
      <vt:lpstr>Calibri Light</vt:lpstr>
      <vt:lpstr>noto sans light</vt:lpstr>
      <vt:lpstr>Office Theme</vt:lpstr>
      <vt:lpstr>Household and non-household transmission pre and post-lockdown</vt:lpstr>
      <vt:lpstr>Restriction timeline</vt:lpstr>
      <vt:lpstr>Chinese lunar Spring Festival (CSF)</vt:lpstr>
      <vt:lpstr>School closures</vt:lpstr>
      <vt:lpstr>Sources</vt:lpstr>
      <vt:lpstr>Data overview</vt:lpstr>
      <vt:lpstr>H/NH and pre-post lockdwon</vt:lpstr>
      <vt:lpstr>Overall age matrix</vt:lpstr>
      <vt:lpstr>Household vs non-household</vt:lpstr>
      <vt:lpstr>PowerPoint Presentation</vt:lpstr>
      <vt:lpstr>Some other considerations</vt:lpstr>
      <vt:lpstr>Attempt at a bootstrap</vt:lpstr>
      <vt:lpstr>Bootstrap but with randomised data</vt:lpstr>
      <vt:lpstr>Randomised data</vt:lpstr>
      <vt:lpstr>Comparing the two gifs</vt:lpstr>
      <vt:lpstr>Introducing incubation and infectious periods</vt:lpstr>
      <vt:lpstr>Frequencies before and after</vt:lpstr>
      <vt:lpstr>Before and after</vt:lpstr>
      <vt:lpstr>Before and after</vt:lpstr>
      <vt:lpstr>Before and after – bootstrap </vt:lpstr>
      <vt:lpstr>Before and after – bootstrap randomised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Household and non-household transmission pre and post-lockdown</dc:title>
  <dc:creator>Radoykova, Seda</dc:creator>
  <cp:lastModifiedBy>Radoykova, Seda</cp:lastModifiedBy>
  <cp:revision>29</cp:revision>
  <dcterms:created xsi:type="dcterms:W3CDTF">2022-02-21T00:34:12Z</dcterms:created>
  <dcterms:modified xsi:type="dcterms:W3CDTF">2022-03-10T23:57:10Z</dcterms:modified>
</cp:coreProperties>
</file>

<file path=docProps/thumbnail.jpeg>
</file>